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1" r:id="rId7"/>
    <p:sldId id="256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1" autoAdjust="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6AFC6AD-7B4B-4ADE-919E-A40BE0B1F077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05D2815-315E-4321-96D3-6881DE4C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is Main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main idea is what the paragraph is mostly about. All the sentences are joining together to give the reader a message. </a:t>
            </a:r>
          </a:p>
          <a:p>
            <a:endParaRPr lang="en-US" sz="1400" dirty="0" smtClean="0"/>
          </a:p>
          <a:p>
            <a:r>
              <a:rPr lang="en-US" dirty="0" smtClean="0"/>
              <a:t>Sometimes the main idea is directly stated within the </a:t>
            </a:r>
            <a:r>
              <a:rPr lang="en-US" smtClean="0"/>
              <a:t>passage. Other </a:t>
            </a:r>
            <a:r>
              <a:rPr lang="en-US" dirty="0" smtClean="0"/>
              <a:t>times, it is inferred, which means the reader has to "read between the lines" and figure it out on their own.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Teach Main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the main idea is present at the beginning of a text, it alerts the reader to upcoming information. </a:t>
            </a:r>
          </a:p>
          <a:p>
            <a:endParaRPr lang="en-US" sz="1500" dirty="0" smtClean="0"/>
          </a:p>
          <a:p>
            <a:r>
              <a:rPr lang="en-US" dirty="0" smtClean="0"/>
              <a:t>It provides the reader with a framework for understanding and recalling the important ideas in the text.  </a:t>
            </a:r>
          </a:p>
          <a:p>
            <a:endParaRPr lang="en-US" sz="1500" dirty="0" smtClean="0"/>
          </a:p>
          <a:p>
            <a:r>
              <a:rPr lang="en-US" dirty="0" smtClean="0"/>
              <a:t>Learning how to identify the main idea will help readers remember what they read and improve their comprehension.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by identifying the main idea at the sentence level, then practice with a paragraph, and finally with an entire selection. </a:t>
            </a:r>
          </a:p>
          <a:p>
            <a:endParaRPr lang="en-US" sz="1400" dirty="0" smtClean="0"/>
          </a:p>
          <a:p>
            <a:r>
              <a:rPr lang="en-US" dirty="0" smtClean="0"/>
              <a:t>Teach students that main idea is sometimes expressed as a topic sentence usually found in the beginning of the text.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Main Idea Continuum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 smtClean="0"/>
              <a:t>	1. Identify the key words of a sentence</a:t>
            </a:r>
            <a:br>
              <a:rPr lang="en-US" dirty="0" smtClean="0"/>
            </a:br>
            <a:r>
              <a:rPr lang="en-US" dirty="0" smtClean="0"/>
              <a:t>2. Identify key words or topic of a paragraph</a:t>
            </a:r>
            <a:br>
              <a:rPr lang="en-US" dirty="0" smtClean="0"/>
            </a:br>
            <a:r>
              <a:rPr lang="en-US" dirty="0" smtClean="0"/>
              <a:t>3. Identify the topic sentence of a paragraph</a:t>
            </a:r>
            <a:br>
              <a:rPr lang="en-US" dirty="0" smtClean="0"/>
            </a:br>
            <a:r>
              <a:rPr lang="en-US" dirty="0" smtClean="0"/>
              <a:t>4. Recognize the explicitly stated point of a paragraph</a:t>
            </a:r>
            <a:br>
              <a:rPr lang="en-US" dirty="0" smtClean="0"/>
            </a:br>
            <a:r>
              <a:rPr lang="en-US" dirty="0" smtClean="0"/>
              <a:t>5. Infer the main idea of a paragraph</a:t>
            </a:r>
            <a:br>
              <a:rPr lang="en-US" dirty="0" smtClean="0"/>
            </a:br>
            <a:r>
              <a:rPr lang="en-US" dirty="0" smtClean="0"/>
              <a:t>6. Recognize the relationships among ideas in related paragraphs in longer selections</a:t>
            </a:r>
            <a:br>
              <a:rPr lang="en-US" dirty="0" smtClean="0"/>
            </a:br>
            <a:r>
              <a:rPr lang="en-US" dirty="0" smtClean="0"/>
              <a:t>7. Infer relationships among ideas in related paragraphs in longer selections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81000" y="1752600"/>
            <a:ext cx="533400" cy="441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Mastery of identifying key words at the sentence level is essential in order for students to move on to larger bodies of text. </a:t>
            </a:r>
          </a:p>
          <a:p>
            <a:r>
              <a:rPr lang="en-US" dirty="0" smtClean="0"/>
              <a:t>Begin at the sentence level to identify key words:</a:t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b="1" i="1" dirty="0"/>
              <a:t>The small </a:t>
            </a:r>
            <a:r>
              <a:rPr lang="en-US" b="1" i="1" dirty="0" smtClean="0"/>
              <a:t>pig was </a:t>
            </a:r>
            <a:r>
              <a:rPr lang="en-US" b="1" i="1" dirty="0"/>
              <a:t>frightened by the big, bad wolf.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"What is the sentence about?"</a:t>
            </a:r>
            <a:r>
              <a:rPr lang="en-US" dirty="0" smtClean="0"/>
              <a:t> - It is about a small pig. </a:t>
            </a:r>
          </a:p>
          <a:p>
            <a:r>
              <a:rPr lang="en-US" i="1" dirty="0" smtClean="0"/>
              <a:t>“What about that small pig?” </a:t>
            </a:r>
            <a:r>
              <a:rPr lang="en-US" dirty="0" smtClean="0"/>
              <a:t>-  It is frightened by the wolf.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Once mastery at the sentence level is achieved, move on to identifying key words of a paragraph. Model how to highlight important words and discuss their meaning within the paragraph.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ask yourself: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main idea?</a:t>
            </a:r>
          </a:p>
          <a:p>
            <a:endParaRPr lang="en-US" dirty="0" smtClean="0"/>
          </a:p>
          <a:p>
            <a:r>
              <a:rPr lang="en-US" dirty="0" smtClean="0"/>
              <a:t>What is the best way to begin teaching students to find the main idea?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Katie\AppData\Local\Microsoft\Windows\Temporary Internet Files\Content.IE5\5HUJEXYR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313694" cy="3186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main idea?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main idea is what the paragraph is mostly about. 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is the best way to begin teaching students to find the main idea?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Begin by identifying key words at the sentence level.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C:\Users\Katie\AppData\Local\Microsoft\Windows\Temporary Internet Files\Content.IE5\6T8GK2LX\MC9000786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1665" y="3886200"/>
            <a:ext cx="1829935" cy="1857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FC61C3-0FF5-4549-A42B-62A29DF82D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69592-F35F-497A-AD79-B900BE3C86A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F2E520-A74F-440E-889E-506B9E3D5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3934</TotalTime>
  <Words>292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NCSC theme</vt:lpstr>
      <vt:lpstr>What is Main Idea?</vt:lpstr>
      <vt:lpstr>Why Teach Main Idea?</vt:lpstr>
      <vt:lpstr>Teaching Main Idea</vt:lpstr>
      <vt:lpstr>Teaching Main Idea Continuum</vt:lpstr>
      <vt:lpstr>How to Identify Key Words</vt:lpstr>
      <vt:lpstr>Your Turn!</vt:lpstr>
      <vt:lpstr>Check for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Main Idea?</dc:title>
  <dc:creator>Katie Stover</dc:creator>
  <cp:lastModifiedBy>edCount</cp:lastModifiedBy>
  <cp:revision>8</cp:revision>
  <dcterms:created xsi:type="dcterms:W3CDTF">2013-06-02T18:34:36Z</dcterms:created>
  <dcterms:modified xsi:type="dcterms:W3CDTF">2013-07-24T17:09:40Z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