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7"/>
  </p:notesMasterIdLst>
  <p:sldIdLst>
    <p:sldId id="270" r:id="rId5"/>
    <p:sldId id="283" r:id="rId6"/>
    <p:sldId id="256" r:id="rId7"/>
    <p:sldId id="284" r:id="rId8"/>
    <p:sldId id="285" r:id="rId9"/>
    <p:sldId id="286" r:id="rId10"/>
    <p:sldId id="282" r:id="rId11"/>
    <p:sldId id="287" r:id="rId12"/>
    <p:sldId id="273" r:id="rId13"/>
    <p:sldId id="274" r:id="rId14"/>
    <p:sldId id="275" r:id="rId15"/>
    <p:sldId id="276" r:id="rId16"/>
    <p:sldId id="277" r:id="rId17"/>
    <p:sldId id="266" r:id="rId18"/>
    <p:sldId id="279" r:id="rId19"/>
    <p:sldId id="278" r:id="rId20"/>
    <p:sldId id="261" r:id="rId21"/>
    <p:sldId id="262" r:id="rId22"/>
    <p:sldId id="268" r:id="rId23"/>
    <p:sldId id="269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6778C-F21A-486C-BF49-3B58D9C9D82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AFC349-7B88-43FB-93DA-B81694CE43D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Expository Writing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BB46194-8472-4969-9563-1E8FAB21ECD7}" type="parTrans" cxnId="{CFE87C4E-0AEB-45FE-923C-53899C59FA3D}">
      <dgm:prSet/>
      <dgm:spPr/>
      <dgm:t>
        <a:bodyPr/>
        <a:lstStyle/>
        <a:p>
          <a:endParaRPr lang="en-US"/>
        </a:p>
      </dgm:t>
    </dgm:pt>
    <dgm:pt modelId="{02888BC0-0BC8-4D0A-9393-27C716CAD12E}" type="sibTrans" cxnId="{CFE87C4E-0AEB-45FE-923C-53899C59FA3D}">
      <dgm:prSet/>
      <dgm:spPr/>
      <dgm:t>
        <a:bodyPr/>
        <a:lstStyle/>
        <a:p>
          <a:endParaRPr lang="en-US"/>
        </a:p>
      </dgm:t>
    </dgm:pt>
    <dgm:pt modelId="{497E1251-7075-4268-BF7A-E6A62AFE5E4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Explains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789C238-C283-4292-8B61-D22CE84C4268}" type="parTrans" cxnId="{F1E55F4F-BA5E-43B4-A1AE-E6EB773124F1}">
      <dgm:prSet/>
      <dgm:spPr/>
      <dgm:t>
        <a:bodyPr/>
        <a:lstStyle/>
        <a:p>
          <a:endParaRPr lang="en-US"/>
        </a:p>
      </dgm:t>
    </dgm:pt>
    <dgm:pt modelId="{223D6A9C-40C2-448C-B814-EC2822BF597D}" type="sibTrans" cxnId="{F1E55F4F-BA5E-43B4-A1AE-E6EB773124F1}">
      <dgm:prSet/>
      <dgm:spPr/>
      <dgm:t>
        <a:bodyPr/>
        <a:lstStyle/>
        <a:p>
          <a:endParaRPr lang="en-US"/>
        </a:p>
      </dgm:t>
    </dgm:pt>
    <dgm:pt modelId="{E571163C-592E-4045-85B2-CCBB56226B6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Describes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896A373-3D18-4C3A-99D4-B730856C69CC}" type="parTrans" cxnId="{AF63A499-B5DC-4281-B547-34C8145CADFD}">
      <dgm:prSet/>
      <dgm:spPr/>
      <dgm:t>
        <a:bodyPr/>
        <a:lstStyle/>
        <a:p>
          <a:endParaRPr lang="en-US"/>
        </a:p>
      </dgm:t>
    </dgm:pt>
    <dgm:pt modelId="{25BA5E68-1E04-45EC-9356-23890A1CA2EF}" type="sibTrans" cxnId="{AF63A499-B5DC-4281-B547-34C8145CADFD}">
      <dgm:prSet/>
      <dgm:spPr/>
      <dgm:t>
        <a:bodyPr/>
        <a:lstStyle/>
        <a:p>
          <a:endParaRPr lang="en-US"/>
        </a:p>
      </dgm:t>
    </dgm:pt>
    <dgm:pt modelId="{049CB0C6-9A1C-4E3E-8A11-7E574FEA288D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Defines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EA0F70D-D39C-4EAD-8136-E1D4A9BE94E3}" type="parTrans" cxnId="{B4164F84-5C70-41A0-80C2-3712449E60A0}">
      <dgm:prSet/>
      <dgm:spPr/>
      <dgm:t>
        <a:bodyPr/>
        <a:lstStyle/>
        <a:p>
          <a:endParaRPr lang="en-US"/>
        </a:p>
      </dgm:t>
    </dgm:pt>
    <dgm:pt modelId="{FE8F927E-0174-4FDF-80E2-A4E1D547A328}" type="sibTrans" cxnId="{B4164F84-5C70-41A0-80C2-3712449E60A0}">
      <dgm:prSet/>
      <dgm:spPr/>
      <dgm:t>
        <a:bodyPr/>
        <a:lstStyle/>
        <a:p>
          <a:endParaRPr lang="en-US"/>
        </a:p>
      </dgm:t>
    </dgm:pt>
    <dgm:pt modelId="{97CA5D45-292B-4BCD-8DE7-5836A9C6199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Instruct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070A18C0-6AB3-4853-B932-06AF5718E969}" type="sibTrans" cxnId="{EEA2EDE1-A677-49D7-A5A1-B1B3EB00D826}">
      <dgm:prSet/>
      <dgm:spPr/>
      <dgm:t>
        <a:bodyPr/>
        <a:lstStyle/>
        <a:p>
          <a:endParaRPr lang="en-US"/>
        </a:p>
      </dgm:t>
    </dgm:pt>
    <dgm:pt modelId="{20AFD8DF-499D-4DA8-8408-E5CD8061BEEE}" type="parTrans" cxnId="{EEA2EDE1-A677-49D7-A5A1-B1B3EB00D826}">
      <dgm:prSet/>
      <dgm:spPr/>
      <dgm:t>
        <a:bodyPr/>
        <a:lstStyle/>
        <a:p>
          <a:endParaRPr lang="en-US"/>
        </a:p>
      </dgm:t>
    </dgm:pt>
    <dgm:pt modelId="{D4A3B3AE-313D-4781-8427-A736449EB354}">
      <dgm:prSet phldrT="[Text]"/>
      <dgm:spPr/>
      <dgm:t>
        <a:bodyPr/>
        <a:lstStyle/>
        <a:p>
          <a:endParaRPr lang="en-US"/>
        </a:p>
      </dgm:t>
    </dgm:pt>
    <dgm:pt modelId="{4AA34351-B4C4-4A88-A10C-42326FBC9EAD}" type="parTrans" cxnId="{206F9816-DB6D-42DB-B521-600FBFF9CD26}">
      <dgm:prSet/>
      <dgm:spPr/>
      <dgm:t>
        <a:bodyPr/>
        <a:lstStyle/>
        <a:p>
          <a:endParaRPr lang="en-US"/>
        </a:p>
      </dgm:t>
    </dgm:pt>
    <dgm:pt modelId="{03FB113E-6BCD-4D02-B4C7-19197393E345}" type="sibTrans" cxnId="{206F9816-DB6D-42DB-B521-600FBFF9CD26}">
      <dgm:prSet/>
      <dgm:spPr/>
      <dgm:t>
        <a:bodyPr/>
        <a:lstStyle/>
        <a:p>
          <a:endParaRPr lang="en-US"/>
        </a:p>
      </dgm:t>
    </dgm:pt>
    <dgm:pt modelId="{6A3EF04D-249D-464F-AD53-066BC42ED492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Informs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E72FD954-255A-43FD-97B5-5E6DDBAB487C}" type="parTrans" cxnId="{AA5D5FE8-8EA1-45C1-B6AD-9539554F805D}">
      <dgm:prSet/>
      <dgm:spPr/>
      <dgm:t>
        <a:bodyPr/>
        <a:lstStyle/>
        <a:p>
          <a:endParaRPr lang="en-US"/>
        </a:p>
      </dgm:t>
    </dgm:pt>
    <dgm:pt modelId="{4AB7645E-0D71-4AF0-92EA-FB67BDA6F18C}" type="sibTrans" cxnId="{AA5D5FE8-8EA1-45C1-B6AD-9539554F805D}">
      <dgm:prSet/>
      <dgm:spPr/>
      <dgm:t>
        <a:bodyPr/>
        <a:lstStyle/>
        <a:p>
          <a:endParaRPr lang="en-US"/>
        </a:p>
      </dgm:t>
    </dgm:pt>
    <dgm:pt modelId="{AAF5BEB0-9489-48E3-9961-FB47CD072315}" type="pres">
      <dgm:prSet presAssocID="{1A36778C-F21A-486C-BF49-3B58D9C9D82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6F59C-F5D7-47FA-8CE5-8D3BC939BA4D}" type="pres">
      <dgm:prSet presAssocID="{68AFC349-7B88-43FB-93DA-B81694CE43D7}" presName="centerShape" presStyleLbl="node0" presStyleIdx="0" presStyleCnt="1"/>
      <dgm:spPr/>
      <dgm:t>
        <a:bodyPr/>
        <a:lstStyle/>
        <a:p>
          <a:endParaRPr lang="en-US"/>
        </a:p>
      </dgm:t>
    </dgm:pt>
    <dgm:pt modelId="{E6CA0E39-4ED1-42A6-A8CD-79E2E2F10B7E}" type="pres">
      <dgm:prSet presAssocID="{E789C238-C283-4292-8B61-D22CE84C4268}" presName="Name9" presStyleLbl="parChTrans1D2" presStyleIdx="0" presStyleCnt="5"/>
      <dgm:spPr/>
      <dgm:t>
        <a:bodyPr/>
        <a:lstStyle/>
        <a:p>
          <a:endParaRPr lang="en-US"/>
        </a:p>
      </dgm:t>
    </dgm:pt>
    <dgm:pt modelId="{63D1C55A-0E65-4210-B8BE-3AE78C64E0F0}" type="pres">
      <dgm:prSet presAssocID="{E789C238-C283-4292-8B61-D22CE84C426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3D684291-1F5F-4132-822E-4E76EBBD0B7B}" type="pres">
      <dgm:prSet presAssocID="{497E1251-7075-4268-BF7A-E6A62AFE5E4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41082-D070-46C9-9460-155126C0E7E6}" type="pres">
      <dgm:prSet presAssocID="{5896A373-3D18-4C3A-99D4-B730856C69CC}" presName="Name9" presStyleLbl="parChTrans1D2" presStyleIdx="1" presStyleCnt="5"/>
      <dgm:spPr/>
      <dgm:t>
        <a:bodyPr/>
        <a:lstStyle/>
        <a:p>
          <a:endParaRPr lang="en-US"/>
        </a:p>
      </dgm:t>
    </dgm:pt>
    <dgm:pt modelId="{F4AE8937-ADAF-43DD-BD39-3EEDCB5ABD7D}" type="pres">
      <dgm:prSet presAssocID="{5896A373-3D18-4C3A-99D4-B730856C69C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EE04181-0C73-4F74-B1C7-F4078F11521C}" type="pres">
      <dgm:prSet presAssocID="{E571163C-592E-4045-85B2-CCBB56226B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F3413-2AB4-4D4F-97BD-DDD53365F133}" type="pres">
      <dgm:prSet presAssocID="{EEA0F70D-D39C-4EAD-8136-E1D4A9BE94E3}" presName="Name9" presStyleLbl="parChTrans1D2" presStyleIdx="2" presStyleCnt="5"/>
      <dgm:spPr/>
      <dgm:t>
        <a:bodyPr/>
        <a:lstStyle/>
        <a:p>
          <a:endParaRPr lang="en-US"/>
        </a:p>
      </dgm:t>
    </dgm:pt>
    <dgm:pt modelId="{CC1E6CC7-265F-4E20-A901-B4E97F2AE81B}" type="pres">
      <dgm:prSet presAssocID="{EEA0F70D-D39C-4EAD-8136-E1D4A9BE94E3}" presName="connTx" presStyleLbl="parChTrans1D2" presStyleIdx="2" presStyleCnt="5"/>
      <dgm:spPr/>
      <dgm:t>
        <a:bodyPr/>
        <a:lstStyle/>
        <a:p>
          <a:endParaRPr lang="en-US"/>
        </a:p>
      </dgm:t>
    </dgm:pt>
    <dgm:pt modelId="{512D7F8F-9F0D-4AA7-91CB-B83C0C75E520}" type="pres">
      <dgm:prSet presAssocID="{049CB0C6-9A1C-4E3E-8A11-7E574FEA28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F09E0-AC41-4274-A24B-B34312EC1C6D}" type="pres">
      <dgm:prSet presAssocID="{20AFD8DF-499D-4DA8-8408-E5CD8061BEEE}" presName="Name9" presStyleLbl="parChTrans1D2" presStyleIdx="3" presStyleCnt="5"/>
      <dgm:spPr/>
      <dgm:t>
        <a:bodyPr/>
        <a:lstStyle/>
        <a:p>
          <a:endParaRPr lang="en-US"/>
        </a:p>
      </dgm:t>
    </dgm:pt>
    <dgm:pt modelId="{A633C9DA-64AA-4BF1-8905-5550660B46C1}" type="pres">
      <dgm:prSet presAssocID="{20AFD8DF-499D-4DA8-8408-E5CD8061BEE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AD510B8-83C3-47ED-A926-C4BB4F14DDC8}" type="pres">
      <dgm:prSet presAssocID="{97CA5D45-292B-4BCD-8DE7-5836A9C619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5D994-5E5B-4323-8BFE-3F31F4802B15}" type="pres">
      <dgm:prSet presAssocID="{E72FD954-255A-43FD-97B5-5E6DDBAB487C}" presName="Name9" presStyleLbl="parChTrans1D2" presStyleIdx="4" presStyleCnt="5"/>
      <dgm:spPr/>
      <dgm:t>
        <a:bodyPr/>
        <a:lstStyle/>
        <a:p>
          <a:endParaRPr lang="en-US"/>
        </a:p>
      </dgm:t>
    </dgm:pt>
    <dgm:pt modelId="{E6B3A0C2-5362-4892-B813-287868971888}" type="pres">
      <dgm:prSet presAssocID="{E72FD954-255A-43FD-97B5-5E6DDBAB487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3E71C47-988D-45C2-9DC1-8244263EFF92}" type="pres">
      <dgm:prSet presAssocID="{6A3EF04D-249D-464F-AD53-066BC42ED4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1EBF02-786D-4EA5-8951-DA833F3B3484}" type="presOf" srcId="{68AFC349-7B88-43FB-93DA-B81694CE43D7}" destId="{4C26F59C-F5D7-47FA-8CE5-8D3BC939BA4D}" srcOrd="0" destOrd="0" presId="urn:microsoft.com/office/officeart/2005/8/layout/radial1"/>
    <dgm:cxn modelId="{93A19638-F109-4D82-8E7C-93029C0C2C35}" type="presOf" srcId="{E789C238-C283-4292-8B61-D22CE84C4268}" destId="{63D1C55A-0E65-4210-B8BE-3AE78C64E0F0}" srcOrd="1" destOrd="0" presId="urn:microsoft.com/office/officeart/2005/8/layout/radial1"/>
    <dgm:cxn modelId="{AA5D5FE8-8EA1-45C1-B6AD-9539554F805D}" srcId="{68AFC349-7B88-43FB-93DA-B81694CE43D7}" destId="{6A3EF04D-249D-464F-AD53-066BC42ED492}" srcOrd="4" destOrd="0" parTransId="{E72FD954-255A-43FD-97B5-5E6DDBAB487C}" sibTransId="{4AB7645E-0D71-4AF0-92EA-FB67BDA6F18C}"/>
    <dgm:cxn modelId="{972D40EB-602F-498A-A176-E429EE096E15}" type="presOf" srcId="{E72FD954-255A-43FD-97B5-5E6DDBAB487C}" destId="{6375D994-5E5B-4323-8BFE-3F31F4802B15}" srcOrd="0" destOrd="0" presId="urn:microsoft.com/office/officeart/2005/8/layout/radial1"/>
    <dgm:cxn modelId="{02DF3631-CD2E-4C19-8013-CF1737BA9171}" type="presOf" srcId="{E571163C-592E-4045-85B2-CCBB56226B65}" destId="{5EE04181-0C73-4F74-B1C7-F4078F11521C}" srcOrd="0" destOrd="0" presId="urn:microsoft.com/office/officeart/2005/8/layout/radial1"/>
    <dgm:cxn modelId="{A1027F3B-AAE3-4844-BC3A-AD7495CA0688}" type="presOf" srcId="{20AFD8DF-499D-4DA8-8408-E5CD8061BEEE}" destId="{2E7F09E0-AC41-4274-A24B-B34312EC1C6D}" srcOrd="0" destOrd="0" presId="urn:microsoft.com/office/officeart/2005/8/layout/radial1"/>
    <dgm:cxn modelId="{07EEF4B5-3775-4821-BA1E-72BE100F23D7}" type="presOf" srcId="{20AFD8DF-499D-4DA8-8408-E5CD8061BEEE}" destId="{A633C9DA-64AA-4BF1-8905-5550660B46C1}" srcOrd="1" destOrd="0" presId="urn:microsoft.com/office/officeart/2005/8/layout/radial1"/>
    <dgm:cxn modelId="{AFB1C88F-C539-48B0-A590-C742710E411A}" type="presOf" srcId="{EEA0F70D-D39C-4EAD-8136-E1D4A9BE94E3}" destId="{17BF3413-2AB4-4D4F-97BD-DDD53365F133}" srcOrd="0" destOrd="0" presId="urn:microsoft.com/office/officeart/2005/8/layout/radial1"/>
    <dgm:cxn modelId="{EEA2EDE1-A677-49D7-A5A1-B1B3EB00D826}" srcId="{68AFC349-7B88-43FB-93DA-B81694CE43D7}" destId="{97CA5D45-292B-4BCD-8DE7-5836A9C6199A}" srcOrd="3" destOrd="0" parTransId="{20AFD8DF-499D-4DA8-8408-E5CD8061BEEE}" sibTransId="{070A18C0-6AB3-4853-B932-06AF5718E969}"/>
    <dgm:cxn modelId="{2E077974-BFB5-4541-939D-7ECE0AB86290}" type="presOf" srcId="{5896A373-3D18-4C3A-99D4-B730856C69CC}" destId="{F4AE8937-ADAF-43DD-BD39-3EEDCB5ABD7D}" srcOrd="1" destOrd="0" presId="urn:microsoft.com/office/officeart/2005/8/layout/radial1"/>
    <dgm:cxn modelId="{B4164F84-5C70-41A0-80C2-3712449E60A0}" srcId="{68AFC349-7B88-43FB-93DA-B81694CE43D7}" destId="{049CB0C6-9A1C-4E3E-8A11-7E574FEA288D}" srcOrd="2" destOrd="0" parTransId="{EEA0F70D-D39C-4EAD-8136-E1D4A9BE94E3}" sibTransId="{FE8F927E-0174-4FDF-80E2-A4E1D547A328}"/>
    <dgm:cxn modelId="{AF63A499-B5DC-4281-B547-34C8145CADFD}" srcId="{68AFC349-7B88-43FB-93DA-B81694CE43D7}" destId="{E571163C-592E-4045-85B2-CCBB56226B65}" srcOrd="1" destOrd="0" parTransId="{5896A373-3D18-4C3A-99D4-B730856C69CC}" sibTransId="{25BA5E68-1E04-45EC-9356-23890A1CA2EF}"/>
    <dgm:cxn modelId="{CE359C20-8976-4BDE-8807-24EFF5B71CCD}" type="presOf" srcId="{1A36778C-F21A-486C-BF49-3B58D9C9D825}" destId="{AAF5BEB0-9489-48E3-9961-FB47CD072315}" srcOrd="0" destOrd="0" presId="urn:microsoft.com/office/officeart/2005/8/layout/radial1"/>
    <dgm:cxn modelId="{C891F089-644E-4BB1-A50F-8596D538C017}" type="presOf" srcId="{E789C238-C283-4292-8B61-D22CE84C4268}" destId="{E6CA0E39-4ED1-42A6-A8CD-79E2E2F10B7E}" srcOrd="0" destOrd="0" presId="urn:microsoft.com/office/officeart/2005/8/layout/radial1"/>
    <dgm:cxn modelId="{C374EEBB-30C1-4376-AB82-DC54F04BFD3A}" type="presOf" srcId="{E72FD954-255A-43FD-97B5-5E6DDBAB487C}" destId="{E6B3A0C2-5362-4892-B813-287868971888}" srcOrd="1" destOrd="0" presId="urn:microsoft.com/office/officeart/2005/8/layout/radial1"/>
    <dgm:cxn modelId="{F1E55F4F-BA5E-43B4-A1AE-E6EB773124F1}" srcId="{68AFC349-7B88-43FB-93DA-B81694CE43D7}" destId="{497E1251-7075-4268-BF7A-E6A62AFE5E4A}" srcOrd="0" destOrd="0" parTransId="{E789C238-C283-4292-8B61-D22CE84C4268}" sibTransId="{223D6A9C-40C2-448C-B814-EC2822BF597D}"/>
    <dgm:cxn modelId="{70C0C477-9D53-42AD-A717-64896ED4BFE4}" type="presOf" srcId="{EEA0F70D-D39C-4EAD-8136-E1D4A9BE94E3}" destId="{CC1E6CC7-265F-4E20-A901-B4E97F2AE81B}" srcOrd="1" destOrd="0" presId="urn:microsoft.com/office/officeart/2005/8/layout/radial1"/>
    <dgm:cxn modelId="{28C9023A-F2DC-4243-8FBF-37E55AE72859}" type="presOf" srcId="{6A3EF04D-249D-464F-AD53-066BC42ED492}" destId="{63E71C47-988D-45C2-9DC1-8244263EFF92}" srcOrd="0" destOrd="0" presId="urn:microsoft.com/office/officeart/2005/8/layout/radial1"/>
    <dgm:cxn modelId="{061F382F-47F8-4AA5-A2FB-A8CD14F5E0DF}" type="presOf" srcId="{049CB0C6-9A1C-4E3E-8A11-7E574FEA288D}" destId="{512D7F8F-9F0D-4AA7-91CB-B83C0C75E520}" srcOrd="0" destOrd="0" presId="urn:microsoft.com/office/officeart/2005/8/layout/radial1"/>
    <dgm:cxn modelId="{CFE87C4E-0AEB-45FE-923C-53899C59FA3D}" srcId="{1A36778C-F21A-486C-BF49-3B58D9C9D825}" destId="{68AFC349-7B88-43FB-93DA-B81694CE43D7}" srcOrd="0" destOrd="0" parTransId="{6BB46194-8472-4969-9563-1E8FAB21ECD7}" sibTransId="{02888BC0-0BC8-4D0A-9393-27C716CAD12E}"/>
    <dgm:cxn modelId="{608C5462-5DEC-42BE-9B68-B0B43679D525}" type="presOf" srcId="{5896A373-3D18-4C3A-99D4-B730856C69CC}" destId="{67441082-D070-46C9-9460-155126C0E7E6}" srcOrd="0" destOrd="0" presId="urn:microsoft.com/office/officeart/2005/8/layout/radial1"/>
    <dgm:cxn modelId="{206F9816-DB6D-42DB-B521-600FBFF9CD26}" srcId="{1A36778C-F21A-486C-BF49-3B58D9C9D825}" destId="{D4A3B3AE-313D-4781-8427-A736449EB354}" srcOrd="1" destOrd="0" parTransId="{4AA34351-B4C4-4A88-A10C-42326FBC9EAD}" sibTransId="{03FB113E-6BCD-4D02-B4C7-19197393E345}"/>
    <dgm:cxn modelId="{1A0A7694-16AC-4B9D-8787-28E3B79B6B48}" type="presOf" srcId="{97CA5D45-292B-4BCD-8DE7-5836A9C6199A}" destId="{6AD510B8-83C3-47ED-A926-C4BB4F14DDC8}" srcOrd="0" destOrd="0" presId="urn:microsoft.com/office/officeart/2005/8/layout/radial1"/>
    <dgm:cxn modelId="{8BF10EB7-DB2F-40DD-8AA4-7A67F75F7E9B}" type="presOf" srcId="{497E1251-7075-4268-BF7A-E6A62AFE5E4A}" destId="{3D684291-1F5F-4132-822E-4E76EBBD0B7B}" srcOrd="0" destOrd="0" presId="urn:microsoft.com/office/officeart/2005/8/layout/radial1"/>
    <dgm:cxn modelId="{C68407A9-620B-4666-8C84-DE35E7CB42B6}" type="presParOf" srcId="{AAF5BEB0-9489-48E3-9961-FB47CD072315}" destId="{4C26F59C-F5D7-47FA-8CE5-8D3BC939BA4D}" srcOrd="0" destOrd="0" presId="urn:microsoft.com/office/officeart/2005/8/layout/radial1"/>
    <dgm:cxn modelId="{B3453173-36F2-4FCF-83D2-1AB507395DD9}" type="presParOf" srcId="{AAF5BEB0-9489-48E3-9961-FB47CD072315}" destId="{E6CA0E39-4ED1-42A6-A8CD-79E2E2F10B7E}" srcOrd="1" destOrd="0" presId="urn:microsoft.com/office/officeart/2005/8/layout/radial1"/>
    <dgm:cxn modelId="{48F605E4-6FA1-40E1-BFFE-3D729A83084A}" type="presParOf" srcId="{E6CA0E39-4ED1-42A6-A8CD-79E2E2F10B7E}" destId="{63D1C55A-0E65-4210-B8BE-3AE78C64E0F0}" srcOrd="0" destOrd="0" presId="urn:microsoft.com/office/officeart/2005/8/layout/radial1"/>
    <dgm:cxn modelId="{6A5DF54B-67A8-4BA9-AAF1-B5AE10C62263}" type="presParOf" srcId="{AAF5BEB0-9489-48E3-9961-FB47CD072315}" destId="{3D684291-1F5F-4132-822E-4E76EBBD0B7B}" srcOrd="2" destOrd="0" presId="urn:microsoft.com/office/officeart/2005/8/layout/radial1"/>
    <dgm:cxn modelId="{37A1E715-CB2A-4908-A56A-9CA1FA5E2250}" type="presParOf" srcId="{AAF5BEB0-9489-48E3-9961-FB47CD072315}" destId="{67441082-D070-46C9-9460-155126C0E7E6}" srcOrd="3" destOrd="0" presId="urn:microsoft.com/office/officeart/2005/8/layout/radial1"/>
    <dgm:cxn modelId="{78966F1E-E19B-4860-AA27-7EBBB6878435}" type="presParOf" srcId="{67441082-D070-46C9-9460-155126C0E7E6}" destId="{F4AE8937-ADAF-43DD-BD39-3EEDCB5ABD7D}" srcOrd="0" destOrd="0" presId="urn:microsoft.com/office/officeart/2005/8/layout/radial1"/>
    <dgm:cxn modelId="{B887920E-5113-410E-B300-C71156C4AD27}" type="presParOf" srcId="{AAF5BEB0-9489-48E3-9961-FB47CD072315}" destId="{5EE04181-0C73-4F74-B1C7-F4078F11521C}" srcOrd="4" destOrd="0" presId="urn:microsoft.com/office/officeart/2005/8/layout/radial1"/>
    <dgm:cxn modelId="{696AE754-4876-47B4-8981-C522F04A7AE5}" type="presParOf" srcId="{AAF5BEB0-9489-48E3-9961-FB47CD072315}" destId="{17BF3413-2AB4-4D4F-97BD-DDD53365F133}" srcOrd="5" destOrd="0" presId="urn:microsoft.com/office/officeart/2005/8/layout/radial1"/>
    <dgm:cxn modelId="{36629011-ED54-46DD-A439-9EDB27361592}" type="presParOf" srcId="{17BF3413-2AB4-4D4F-97BD-DDD53365F133}" destId="{CC1E6CC7-265F-4E20-A901-B4E97F2AE81B}" srcOrd="0" destOrd="0" presId="urn:microsoft.com/office/officeart/2005/8/layout/radial1"/>
    <dgm:cxn modelId="{3A6FA815-CB3F-4E52-9D2E-7A1CA2A43453}" type="presParOf" srcId="{AAF5BEB0-9489-48E3-9961-FB47CD072315}" destId="{512D7F8F-9F0D-4AA7-91CB-B83C0C75E520}" srcOrd="6" destOrd="0" presId="urn:microsoft.com/office/officeart/2005/8/layout/radial1"/>
    <dgm:cxn modelId="{48684A8D-5F3D-4EAA-9590-E2B02DC92857}" type="presParOf" srcId="{AAF5BEB0-9489-48E3-9961-FB47CD072315}" destId="{2E7F09E0-AC41-4274-A24B-B34312EC1C6D}" srcOrd="7" destOrd="0" presId="urn:microsoft.com/office/officeart/2005/8/layout/radial1"/>
    <dgm:cxn modelId="{F45D1FBF-E753-4F16-8CA4-9441314DED41}" type="presParOf" srcId="{2E7F09E0-AC41-4274-A24B-B34312EC1C6D}" destId="{A633C9DA-64AA-4BF1-8905-5550660B46C1}" srcOrd="0" destOrd="0" presId="urn:microsoft.com/office/officeart/2005/8/layout/radial1"/>
    <dgm:cxn modelId="{7E6BC030-29E4-42D2-B785-24967D306C25}" type="presParOf" srcId="{AAF5BEB0-9489-48E3-9961-FB47CD072315}" destId="{6AD510B8-83C3-47ED-A926-C4BB4F14DDC8}" srcOrd="8" destOrd="0" presId="urn:microsoft.com/office/officeart/2005/8/layout/radial1"/>
    <dgm:cxn modelId="{644D1B58-DE09-4E2C-83C0-4F817D2B11B7}" type="presParOf" srcId="{AAF5BEB0-9489-48E3-9961-FB47CD072315}" destId="{6375D994-5E5B-4323-8BFE-3F31F4802B15}" srcOrd="9" destOrd="0" presId="urn:microsoft.com/office/officeart/2005/8/layout/radial1"/>
    <dgm:cxn modelId="{88D5CC18-A7C9-4787-8420-04B326CC6416}" type="presParOf" srcId="{6375D994-5E5B-4323-8BFE-3F31F4802B15}" destId="{E6B3A0C2-5362-4892-B813-287868971888}" srcOrd="0" destOrd="0" presId="urn:microsoft.com/office/officeart/2005/8/layout/radial1"/>
    <dgm:cxn modelId="{B34C99C5-C4A9-427E-9321-D2CEB245CFCE}" type="presParOf" srcId="{AAF5BEB0-9489-48E3-9961-FB47CD072315}" destId="{63E71C47-988D-45C2-9DC1-8244263EFF92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8CCA2-1A76-4FA3-8A9B-3EEDF9B2EC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9F08D51-1361-4569-8B41-61FF3949A233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Purpose</a:t>
          </a:r>
        </a:p>
      </dgm:t>
    </dgm:pt>
    <dgm:pt modelId="{883F69E8-1C52-44E0-B018-3E93E4B4935F}" type="parTrans" cxnId="{82072608-2EA4-4510-B94A-8368F616E5C3}">
      <dgm:prSet/>
      <dgm:spPr/>
      <dgm:t>
        <a:bodyPr/>
        <a:lstStyle/>
        <a:p>
          <a:endParaRPr lang="en-US" sz="1600"/>
        </a:p>
      </dgm:t>
    </dgm:pt>
    <dgm:pt modelId="{E9C6A849-0773-4EDC-8CFB-B82FF281DD47}" type="sibTrans" cxnId="{82072608-2EA4-4510-B94A-8368F616E5C3}">
      <dgm:prSet/>
      <dgm:spPr/>
      <dgm:t>
        <a:bodyPr/>
        <a:lstStyle/>
        <a:p>
          <a:endParaRPr lang="en-US" sz="1600"/>
        </a:p>
      </dgm:t>
    </dgm:pt>
    <dgm:pt modelId="{60D4BA3C-59C1-48F8-9335-C534C2A0582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describe</a:t>
          </a:r>
        </a:p>
      </dgm:t>
    </dgm:pt>
    <dgm:pt modelId="{A0959D92-D379-40E5-B99F-E56D88F1B0C9}" type="parTrans" cxnId="{930F809F-BF47-4FAB-A16B-B2BDA2F63F70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756AA88C-5EF5-4317-94EC-26AF4167F9E6}" type="sibTrans" cxnId="{930F809F-BF47-4FAB-A16B-B2BDA2F63F70}">
      <dgm:prSet/>
      <dgm:spPr/>
      <dgm:t>
        <a:bodyPr/>
        <a:lstStyle/>
        <a:p>
          <a:endParaRPr lang="en-US" sz="1600"/>
        </a:p>
      </dgm:t>
    </dgm:pt>
    <dgm:pt modelId="{81381AAF-C2FE-4446-9037-90C81207965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Wanted Posters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Poetry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Scientific reports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Social Studies reports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Captions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Labels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ABC books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Summaries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Journals</a:t>
          </a:r>
          <a:endParaRPr kumimoji="0" lang="en-US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CF70253-9010-4E59-9846-A6C2600AC1BB}" type="parTrans" cxnId="{60364799-2C10-41A5-9404-B694D48B8BF4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0476138D-B81C-4246-AF57-9F60EFB9AAC3}" type="sibTrans" cxnId="{60364799-2C10-41A5-9404-B694D48B8BF4}">
      <dgm:prSet/>
      <dgm:spPr/>
      <dgm:t>
        <a:bodyPr/>
        <a:lstStyle/>
        <a:p>
          <a:endParaRPr lang="en-US" sz="1600"/>
        </a:p>
      </dgm:t>
    </dgm:pt>
    <dgm:pt modelId="{F9E45B5F-8F53-487B-8357-94F7ECA6F45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explain</a:t>
          </a:r>
        </a:p>
      </dgm:t>
    </dgm:pt>
    <dgm:pt modelId="{96263F25-8080-4883-A3C2-8CA15F0B144D}" type="parTrans" cxnId="{A36C7C14-99F1-4660-9DAB-F3A2D5E62E5B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1DE1ECCE-F88F-40FA-8F59-83CF01FEC8FE}" type="sibTrans" cxnId="{A36C7C14-99F1-4660-9DAB-F3A2D5E62E5B}">
      <dgm:prSet/>
      <dgm:spPr/>
      <dgm:t>
        <a:bodyPr/>
        <a:lstStyle/>
        <a:p>
          <a:endParaRPr lang="en-US" sz="1600"/>
        </a:p>
      </dgm:t>
    </dgm:pt>
    <dgm:pt modelId="{75742541-E679-402C-940A-A968737E123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Scientific explanations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Personal Narratives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Elaborations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Letters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Summaries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Journals</a:t>
          </a:r>
          <a:endParaRPr kumimoji="0" lang="en-US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	</a:t>
          </a:r>
        </a:p>
      </dgm:t>
    </dgm:pt>
    <dgm:pt modelId="{7C317828-7E1B-4A15-B4D5-37B6D7D3E930}" type="parTrans" cxnId="{3A920241-0469-43F4-ABDE-D80DD42F3FD5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7D09987B-4D3C-4E47-BDBF-3B204812F224}" type="sibTrans" cxnId="{3A920241-0469-43F4-ABDE-D80DD42F3FD5}">
      <dgm:prSet/>
      <dgm:spPr/>
      <dgm:t>
        <a:bodyPr/>
        <a:lstStyle/>
        <a:p>
          <a:endParaRPr lang="en-US" sz="1600"/>
        </a:p>
      </dgm:t>
    </dgm:pt>
    <dgm:pt modelId="{237722D8-97FB-4303-B8FA-D5867524EE2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instruct</a:t>
          </a:r>
        </a:p>
      </dgm:t>
    </dgm:pt>
    <dgm:pt modelId="{33BA3B43-172B-4EB7-B469-5C2984296356}" type="parTrans" cxnId="{453EC614-2D31-4E2E-ADBD-36A087AB0423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D4B64785-79E7-4D7B-834E-DD38C6103F2A}" type="sibTrans" cxnId="{453EC614-2D31-4E2E-ADBD-36A087AB0423}">
      <dgm:prSet/>
      <dgm:spPr/>
      <dgm:t>
        <a:bodyPr/>
        <a:lstStyle/>
        <a:p>
          <a:endParaRPr lang="en-US" sz="1600"/>
        </a:p>
      </dgm:t>
    </dgm:pt>
    <dgm:pt modelId="{9CF8436C-77F8-4145-8EA0-DCBB2FBD56B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Recipes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Rules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Directions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Experiments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Games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Lists</a:t>
          </a:r>
        </a:p>
      </dgm:t>
    </dgm:pt>
    <dgm:pt modelId="{AFACD6C0-24E2-4984-9961-7B26181D1F8A}" type="parTrans" cxnId="{79F6A4F3-1DCD-4C05-A7F0-66B0655978BC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67BD6742-7909-4C92-9AEF-A6AC463AF8B4}" type="sibTrans" cxnId="{79F6A4F3-1DCD-4C05-A7F0-66B0655978BC}">
      <dgm:prSet/>
      <dgm:spPr/>
      <dgm:t>
        <a:bodyPr/>
        <a:lstStyle/>
        <a:p>
          <a:endParaRPr lang="en-US" sz="1600"/>
        </a:p>
      </dgm:t>
    </dgm:pt>
    <dgm:pt modelId="{C14D0794-EF56-43CC-951E-61A8674A91C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persuade</a:t>
          </a:r>
        </a:p>
      </dgm:t>
    </dgm:pt>
    <dgm:pt modelId="{26ADCFE3-A278-46FC-93C9-E2E77170B829}" type="parTrans" cxnId="{679B7F72-C448-49FB-B0E2-BE577958AFBA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3102C2BA-26F5-4731-A4E3-854004332AD0}" type="sibTrans" cxnId="{679B7F72-C448-49FB-B0E2-BE577958AFBA}">
      <dgm:prSet/>
      <dgm:spPr/>
      <dgm:t>
        <a:bodyPr/>
        <a:lstStyle/>
        <a:p>
          <a:endParaRPr lang="en-US" sz="1600"/>
        </a:p>
      </dgm:t>
    </dgm:pt>
    <dgm:pt modelId="{1695221D-94F0-4879-8E13-9FA3EE1893A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Debates</a:t>
          </a:r>
          <a:endParaRPr kumimoji="0" lang="en-US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Reviews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Ads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Evaluations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Book Reports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Letters</a:t>
          </a:r>
        </a:p>
      </dgm:t>
    </dgm:pt>
    <dgm:pt modelId="{B0ED64F2-A3DA-477A-838C-4ED2F552B2B3}" type="parTrans" cxnId="{2578DCC9-2923-4DF0-A388-EEC692971B3F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F17FDC25-5A17-4096-9FF5-C5CF50D8C566}" type="sibTrans" cxnId="{2578DCC9-2923-4DF0-A388-EEC692971B3F}">
      <dgm:prSet/>
      <dgm:spPr/>
      <dgm:t>
        <a:bodyPr/>
        <a:lstStyle/>
        <a:p>
          <a:endParaRPr lang="en-US" sz="1600"/>
        </a:p>
      </dgm:t>
    </dgm:pt>
    <dgm:pt modelId="{10A133D9-CA56-444E-9B13-5D7E55F2271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</a:t>
          </a: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retell information</a:t>
          </a:r>
          <a:endParaRPr kumimoji="0" lang="en-US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D60D359-26D9-4941-9168-BC0C649269CF}" type="parTrans" cxnId="{80424B33-9F42-42DE-9EFF-95D8EA966787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E2ECDF3E-273A-4F50-B292-BDD3F49D267E}" type="sibTrans" cxnId="{80424B33-9F42-42DE-9EFF-95D8EA966787}">
      <dgm:prSet/>
      <dgm:spPr/>
      <dgm:t>
        <a:bodyPr/>
        <a:lstStyle/>
        <a:p>
          <a:endParaRPr lang="en-US" sz="1600"/>
        </a:p>
      </dgm:t>
    </dgm:pt>
    <dgm:pt modelId="{9ED8863A-89BB-40A5-AAB7-CAD6AD321D41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Reports</a:t>
          </a:r>
          <a:endParaRPr kumimoji="0" lang="en-US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Auto/biographies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Letters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Poetry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Journals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Historical retellings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Summaries</a:t>
          </a:r>
          <a:endParaRPr kumimoji="0" lang="en-US" sz="15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470FA65-7BAB-407D-87CE-665BA8E7D697}" type="parTrans" cxnId="{05D73B3A-165E-4057-95AD-EDD4EC0CAEA4}">
      <dgm:prSet/>
      <dgm:spPr/>
      <dgm:t>
        <a:bodyPr/>
        <a:lstStyle/>
        <a:p>
          <a:endParaRPr lang="en-US" sz="1500">
            <a:latin typeface="Arial" pitchFamily="34" charset="0"/>
            <a:cs typeface="Arial" pitchFamily="34" charset="0"/>
          </a:endParaRPr>
        </a:p>
      </dgm:t>
    </dgm:pt>
    <dgm:pt modelId="{5A5E630C-4110-40A8-A498-57544005A8B9}" type="sibTrans" cxnId="{05D73B3A-165E-4057-95AD-EDD4EC0CAEA4}">
      <dgm:prSet/>
      <dgm:spPr/>
      <dgm:t>
        <a:bodyPr/>
        <a:lstStyle/>
        <a:p>
          <a:endParaRPr lang="en-US" sz="1600"/>
        </a:p>
      </dgm:t>
    </dgm:pt>
    <dgm:pt modelId="{060322CA-693D-42CE-8A2C-60737D53B003}" type="pres">
      <dgm:prSet presAssocID="{3EE8CCA2-1A76-4FA3-8A9B-3EEDF9B2EC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4D3B04-373A-4B54-8330-0AE8A4D347E6}" type="pres">
      <dgm:prSet presAssocID="{A9F08D51-1361-4569-8B41-61FF3949A233}" presName="hierRoot1" presStyleCnt="0">
        <dgm:presLayoutVars>
          <dgm:hierBranch/>
        </dgm:presLayoutVars>
      </dgm:prSet>
      <dgm:spPr/>
    </dgm:pt>
    <dgm:pt modelId="{E4E5CD26-B952-4196-B157-5EE6D5F58FB9}" type="pres">
      <dgm:prSet presAssocID="{A9F08D51-1361-4569-8B41-61FF3949A233}" presName="rootComposite1" presStyleCnt="0"/>
      <dgm:spPr/>
    </dgm:pt>
    <dgm:pt modelId="{3EFF959F-4480-46F0-9CA5-DD67C96CF1DF}" type="pres">
      <dgm:prSet presAssocID="{A9F08D51-1361-4569-8B41-61FF3949A2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1D71F8-1A21-4BF0-A255-39C1E4555B38}" type="pres">
      <dgm:prSet presAssocID="{A9F08D51-1361-4569-8B41-61FF3949A23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1881789-AA71-45E6-A681-D4E28C174C6A}" type="pres">
      <dgm:prSet presAssocID="{A9F08D51-1361-4569-8B41-61FF3949A233}" presName="hierChild2" presStyleCnt="0"/>
      <dgm:spPr/>
    </dgm:pt>
    <dgm:pt modelId="{BB114D8B-BCF0-4C6A-99EC-DED21942C507}" type="pres">
      <dgm:prSet presAssocID="{A0959D92-D379-40E5-B99F-E56D88F1B0C9}" presName="Name35" presStyleLbl="parChTrans1D2" presStyleIdx="0" presStyleCnt="5"/>
      <dgm:spPr/>
      <dgm:t>
        <a:bodyPr/>
        <a:lstStyle/>
        <a:p>
          <a:endParaRPr lang="en-US"/>
        </a:p>
      </dgm:t>
    </dgm:pt>
    <dgm:pt modelId="{52A0221C-FEEA-4E2B-B19D-3BDFFB0DC41D}" type="pres">
      <dgm:prSet presAssocID="{60D4BA3C-59C1-48F8-9335-C534C2A0582B}" presName="hierRoot2" presStyleCnt="0">
        <dgm:presLayoutVars>
          <dgm:hierBranch/>
        </dgm:presLayoutVars>
      </dgm:prSet>
      <dgm:spPr/>
    </dgm:pt>
    <dgm:pt modelId="{B215CDD0-E881-489A-99C5-E804434FA8EE}" type="pres">
      <dgm:prSet presAssocID="{60D4BA3C-59C1-48F8-9335-C534C2A0582B}" presName="rootComposite" presStyleCnt="0"/>
      <dgm:spPr/>
    </dgm:pt>
    <dgm:pt modelId="{9B7501AA-F8C4-43E1-8FAF-310FEE151691}" type="pres">
      <dgm:prSet presAssocID="{60D4BA3C-59C1-48F8-9335-C534C2A0582B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7B2FBB-0F3B-425A-A21D-C69FF3AED202}" type="pres">
      <dgm:prSet presAssocID="{60D4BA3C-59C1-48F8-9335-C534C2A0582B}" presName="rootConnector" presStyleLbl="node2" presStyleIdx="0" presStyleCnt="5"/>
      <dgm:spPr/>
      <dgm:t>
        <a:bodyPr/>
        <a:lstStyle/>
        <a:p>
          <a:endParaRPr lang="en-US"/>
        </a:p>
      </dgm:t>
    </dgm:pt>
    <dgm:pt modelId="{2DEEE2A8-CBD2-4974-9C46-313D59F360C8}" type="pres">
      <dgm:prSet presAssocID="{60D4BA3C-59C1-48F8-9335-C534C2A0582B}" presName="hierChild4" presStyleCnt="0"/>
      <dgm:spPr/>
    </dgm:pt>
    <dgm:pt modelId="{CB7D903B-DB36-4A89-9031-5C7341107400}" type="pres">
      <dgm:prSet presAssocID="{ACF70253-9010-4E59-9846-A6C2600AC1BB}" presName="Name35" presStyleLbl="parChTrans1D3" presStyleIdx="0" presStyleCnt="5"/>
      <dgm:spPr/>
      <dgm:t>
        <a:bodyPr/>
        <a:lstStyle/>
        <a:p>
          <a:endParaRPr lang="en-US"/>
        </a:p>
      </dgm:t>
    </dgm:pt>
    <dgm:pt modelId="{C42BE814-760D-41C6-8D86-D5BB3591D7B2}" type="pres">
      <dgm:prSet presAssocID="{81381AAF-C2FE-4446-9037-90C812079655}" presName="hierRoot2" presStyleCnt="0">
        <dgm:presLayoutVars>
          <dgm:hierBranch val="r"/>
        </dgm:presLayoutVars>
      </dgm:prSet>
      <dgm:spPr/>
    </dgm:pt>
    <dgm:pt modelId="{094CA1AD-4FA4-4535-9419-65E2DCA21E3A}" type="pres">
      <dgm:prSet presAssocID="{81381AAF-C2FE-4446-9037-90C812079655}" presName="rootComposite" presStyleCnt="0"/>
      <dgm:spPr/>
    </dgm:pt>
    <dgm:pt modelId="{702CC8ED-76AA-48D7-B364-CECAE37DFFD8}" type="pres">
      <dgm:prSet presAssocID="{81381AAF-C2FE-4446-9037-90C812079655}" presName="rootText" presStyleLbl="node3" presStyleIdx="0" presStyleCnt="5" custScaleY="397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B8B508-4D25-4FBB-828A-A91B8A5DA98E}" type="pres">
      <dgm:prSet presAssocID="{81381AAF-C2FE-4446-9037-90C812079655}" presName="rootConnector" presStyleLbl="node3" presStyleIdx="0" presStyleCnt="5"/>
      <dgm:spPr/>
      <dgm:t>
        <a:bodyPr/>
        <a:lstStyle/>
        <a:p>
          <a:endParaRPr lang="en-US"/>
        </a:p>
      </dgm:t>
    </dgm:pt>
    <dgm:pt modelId="{70249CA1-0626-430E-816B-872F7D38C653}" type="pres">
      <dgm:prSet presAssocID="{81381AAF-C2FE-4446-9037-90C812079655}" presName="hierChild4" presStyleCnt="0"/>
      <dgm:spPr/>
    </dgm:pt>
    <dgm:pt modelId="{1706A4C5-635C-499D-8935-F56626747339}" type="pres">
      <dgm:prSet presAssocID="{81381AAF-C2FE-4446-9037-90C812079655}" presName="hierChild5" presStyleCnt="0"/>
      <dgm:spPr/>
    </dgm:pt>
    <dgm:pt modelId="{ED53DE91-63B8-4F80-B30F-4792B53F7FC4}" type="pres">
      <dgm:prSet presAssocID="{60D4BA3C-59C1-48F8-9335-C534C2A0582B}" presName="hierChild5" presStyleCnt="0"/>
      <dgm:spPr/>
    </dgm:pt>
    <dgm:pt modelId="{8E98A74A-EB5C-4B76-A50C-EAF667E1FF73}" type="pres">
      <dgm:prSet presAssocID="{96263F25-8080-4883-A3C2-8CA15F0B144D}" presName="Name35" presStyleLbl="parChTrans1D2" presStyleIdx="1" presStyleCnt="5"/>
      <dgm:spPr/>
      <dgm:t>
        <a:bodyPr/>
        <a:lstStyle/>
        <a:p>
          <a:endParaRPr lang="en-US"/>
        </a:p>
      </dgm:t>
    </dgm:pt>
    <dgm:pt modelId="{34FFE29F-3982-4C16-AAF1-CCFB25C742E0}" type="pres">
      <dgm:prSet presAssocID="{F9E45B5F-8F53-487B-8357-94F7ECA6F45B}" presName="hierRoot2" presStyleCnt="0">
        <dgm:presLayoutVars>
          <dgm:hierBranch/>
        </dgm:presLayoutVars>
      </dgm:prSet>
      <dgm:spPr/>
    </dgm:pt>
    <dgm:pt modelId="{5CD2AE77-C900-4EBA-BA18-5381BF5DB0A9}" type="pres">
      <dgm:prSet presAssocID="{F9E45B5F-8F53-487B-8357-94F7ECA6F45B}" presName="rootComposite" presStyleCnt="0"/>
      <dgm:spPr/>
    </dgm:pt>
    <dgm:pt modelId="{3C457FC6-06EB-4728-B795-E0888A836CDF}" type="pres">
      <dgm:prSet presAssocID="{F9E45B5F-8F53-487B-8357-94F7ECA6F45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74C3B3-CE20-4C39-ABE2-838A768D6EB1}" type="pres">
      <dgm:prSet presAssocID="{F9E45B5F-8F53-487B-8357-94F7ECA6F45B}" presName="rootConnector" presStyleLbl="node2" presStyleIdx="1" presStyleCnt="5"/>
      <dgm:spPr/>
      <dgm:t>
        <a:bodyPr/>
        <a:lstStyle/>
        <a:p>
          <a:endParaRPr lang="en-US"/>
        </a:p>
      </dgm:t>
    </dgm:pt>
    <dgm:pt modelId="{900BADF7-29FC-45F9-839F-B709A31DE39E}" type="pres">
      <dgm:prSet presAssocID="{F9E45B5F-8F53-487B-8357-94F7ECA6F45B}" presName="hierChild4" presStyleCnt="0"/>
      <dgm:spPr/>
    </dgm:pt>
    <dgm:pt modelId="{0E196846-DA9E-4F41-8F54-4A291C0A3467}" type="pres">
      <dgm:prSet presAssocID="{7C317828-7E1B-4A15-B4D5-37B6D7D3E930}" presName="Name35" presStyleLbl="parChTrans1D3" presStyleIdx="1" presStyleCnt="5"/>
      <dgm:spPr/>
      <dgm:t>
        <a:bodyPr/>
        <a:lstStyle/>
        <a:p>
          <a:endParaRPr lang="en-US"/>
        </a:p>
      </dgm:t>
    </dgm:pt>
    <dgm:pt modelId="{86302079-B3D8-46D8-91A8-1ECB2B87D877}" type="pres">
      <dgm:prSet presAssocID="{75742541-E679-402C-940A-A968737E1231}" presName="hierRoot2" presStyleCnt="0">
        <dgm:presLayoutVars>
          <dgm:hierBranch val="r"/>
        </dgm:presLayoutVars>
      </dgm:prSet>
      <dgm:spPr/>
    </dgm:pt>
    <dgm:pt modelId="{D871AA19-814E-4B50-8285-FAC3E28AE455}" type="pres">
      <dgm:prSet presAssocID="{75742541-E679-402C-940A-A968737E1231}" presName="rootComposite" presStyleCnt="0"/>
      <dgm:spPr/>
    </dgm:pt>
    <dgm:pt modelId="{95A67189-2FDA-43F8-B141-1C8A60CF1449}" type="pres">
      <dgm:prSet presAssocID="{75742541-E679-402C-940A-A968737E1231}" presName="rootText" presStyleLbl="node3" presStyleIdx="1" presStyleCnt="5" custScaleY="290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926146-29D6-4510-A9CD-90F376A5555C}" type="pres">
      <dgm:prSet presAssocID="{75742541-E679-402C-940A-A968737E1231}" presName="rootConnector" presStyleLbl="node3" presStyleIdx="1" presStyleCnt="5"/>
      <dgm:spPr/>
      <dgm:t>
        <a:bodyPr/>
        <a:lstStyle/>
        <a:p>
          <a:endParaRPr lang="en-US"/>
        </a:p>
      </dgm:t>
    </dgm:pt>
    <dgm:pt modelId="{BB3CFE0C-35CE-45FE-B2F1-CDAA87BBAF58}" type="pres">
      <dgm:prSet presAssocID="{75742541-E679-402C-940A-A968737E1231}" presName="hierChild4" presStyleCnt="0"/>
      <dgm:spPr/>
    </dgm:pt>
    <dgm:pt modelId="{D73F23B2-3CD4-41F7-BC9D-E912DB14DFC6}" type="pres">
      <dgm:prSet presAssocID="{75742541-E679-402C-940A-A968737E1231}" presName="hierChild5" presStyleCnt="0"/>
      <dgm:spPr/>
    </dgm:pt>
    <dgm:pt modelId="{58491348-4FF0-4EF6-9FF8-7FDB132A61E0}" type="pres">
      <dgm:prSet presAssocID="{F9E45B5F-8F53-487B-8357-94F7ECA6F45B}" presName="hierChild5" presStyleCnt="0"/>
      <dgm:spPr/>
    </dgm:pt>
    <dgm:pt modelId="{39AE0A8D-6A06-4860-8B2F-6D967B0DA621}" type="pres">
      <dgm:prSet presAssocID="{33BA3B43-172B-4EB7-B469-5C2984296356}" presName="Name35" presStyleLbl="parChTrans1D2" presStyleIdx="2" presStyleCnt="5"/>
      <dgm:spPr/>
      <dgm:t>
        <a:bodyPr/>
        <a:lstStyle/>
        <a:p>
          <a:endParaRPr lang="en-US"/>
        </a:p>
      </dgm:t>
    </dgm:pt>
    <dgm:pt modelId="{EF0C68AB-B21D-4235-9C05-140A3B1B0119}" type="pres">
      <dgm:prSet presAssocID="{237722D8-97FB-4303-B8FA-D5867524EE2D}" presName="hierRoot2" presStyleCnt="0">
        <dgm:presLayoutVars>
          <dgm:hierBranch/>
        </dgm:presLayoutVars>
      </dgm:prSet>
      <dgm:spPr/>
    </dgm:pt>
    <dgm:pt modelId="{8CD16C2E-AE8B-4C03-AEF3-1759E7A833CF}" type="pres">
      <dgm:prSet presAssocID="{237722D8-97FB-4303-B8FA-D5867524EE2D}" presName="rootComposite" presStyleCnt="0"/>
      <dgm:spPr/>
    </dgm:pt>
    <dgm:pt modelId="{1228F3FC-0530-4680-9968-C372B35C0F81}" type="pres">
      <dgm:prSet presAssocID="{237722D8-97FB-4303-B8FA-D5867524EE2D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2FECFF-55E2-4277-A719-8685B0F07C32}" type="pres">
      <dgm:prSet presAssocID="{237722D8-97FB-4303-B8FA-D5867524EE2D}" presName="rootConnector" presStyleLbl="node2" presStyleIdx="2" presStyleCnt="5"/>
      <dgm:spPr/>
      <dgm:t>
        <a:bodyPr/>
        <a:lstStyle/>
        <a:p>
          <a:endParaRPr lang="en-US"/>
        </a:p>
      </dgm:t>
    </dgm:pt>
    <dgm:pt modelId="{3AC876D5-A4CF-4BA9-9615-547265BBE33E}" type="pres">
      <dgm:prSet presAssocID="{237722D8-97FB-4303-B8FA-D5867524EE2D}" presName="hierChild4" presStyleCnt="0"/>
      <dgm:spPr/>
    </dgm:pt>
    <dgm:pt modelId="{615B8898-EE4D-4BF1-9352-0991798776A1}" type="pres">
      <dgm:prSet presAssocID="{AFACD6C0-24E2-4984-9961-7B26181D1F8A}" presName="Name35" presStyleLbl="parChTrans1D3" presStyleIdx="2" presStyleCnt="5"/>
      <dgm:spPr/>
      <dgm:t>
        <a:bodyPr/>
        <a:lstStyle/>
        <a:p>
          <a:endParaRPr lang="en-US"/>
        </a:p>
      </dgm:t>
    </dgm:pt>
    <dgm:pt modelId="{491605C0-67FB-490D-8F2D-DA40F45F10DF}" type="pres">
      <dgm:prSet presAssocID="{9CF8436C-77F8-4145-8EA0-DCBB2FBD56B4}" presName="hierRoot2" presStyleCnt="0">
        <dgm:presLayoutVars>
          <dgm:hierBranch val="r"/>
        </dgm:presLayoutVars>
      </dgm:prSet>
      <dgm:spPr/>
    </dgm:pt>
    <dgm:pt modelId="{7AC69108-3BF9-41FD-96C9-B4FE0AF57DDF}" type="pres">
      <dgm:prSet presAssocID="{9CF8436C-77F8-4145-8EA0-DCBB2FBD56B4}" presName="rootComposite" presStyleCnt="0"/>
      <dgm:spPr/>
    </dgm:pt>
    <dgm:pt modelId="{16007C92-7ACC-44E1-82E5-1E035B3B08C1}" type="pres">
      <dgm:prSet presAssocID="{9CF8436C-77F8-4145-8EA0-DCBB2FBD56B4}" presName="rootText" presStyleLbl="node3" presStyleIdx="2" presStyleCnt="5" custScaleY="217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687E70-AFF3-4F1D-A8A7-CB10CEBD020A}" type="pres">
      <dgm:prSet presAssocID="{9CF8436C-77F8-4145-8EA0-DCBB2FBD56B4}" presName="rootConnector" presStyleLbl="node3" presStyleIdx="2" presStyleCnt="5"/>
      <dgm:spPr/>
      <dgm:t>
        <a:bodyPr/>
        <a:lstStyle/>
        <a:p>
          <a:endParaRPr lang="en-US"/>
        </a:p>
      </dgm:t>
    </dgm:pt>
    <dgm:pt modelId="{87707D7E-7F3D-45CE-90F4-8D6E663B1EB8}" type="pres">
      <dgm:prSet presAssocID="{9CF8436C-77F8-4145-8EA0-DCBB2FBD56B4}" presName="hierChild4" presStyleCnt="0"/>
      <dgm:spPr/>
    </dgm:pt>
    <dgm:pt modelId="{4EEAC52C-E917-44CE-B829-9C2C7F7710C1}" type="pres">
      <dgm:prSet presAssocID="{9CF8436C-77F8-4145-8EA0-DCBB2FBD56B4}" presName="hierChild5" presStyleCnt="0"/>
      <dgm:spPr/>
    </dgm:pt>
    <dgm:pt modelId="{F82FED78-242D-48EB-82A7-054A09B03A2C}" type="pres">
      <dgm:prSet presAssocID="{237722D8-97FB-4303-B8FA-D5867524EE2D}" presName="hierChild5" presStyleCnt="0"/>
      <dgm:spPr/>
    </dgm:pt>
    <dgm:pt modelId="{3666A08A-F9F6-49B0-816C-4CDB0627F333}" type="pres">
      <dgm:prSet presAssocID="{26ADCFE3-A278-46FC-93C9-E2E77170B829}" presName="Name35" presStyleLbl="parChTrans1D2" presStyleIdx="3" presStyleCnt="5"/>
      <dgm:spPr/>
      <dgm:t>
        <a:bodyPr/>
        <a:lstStyle/>
        <a:p>
          <a:endParaRPr lang="en-US"/>
        </a:p>
      </dgm:t>
    </dgm:pt>
    <dgm:pt modelId="{5A4BE9FD-3964-45CE-B20C-CAF8B1803E7D}" type="pres">
      <dgm:prSet presAssocID="{C14D0794-EF56-43CC-951E-61A8674A91CB}" presName="hierRoot2" presStyleCnt="0">
        <dgm:presLayoutVars>
          <dgm:hierBranch/>
        </dgm:presLayoutVars>
      </dgm:prSet>
      <dgm:spPr/>
    </dgm:pt>
    <dgm:pt modelId="{9BD8EEA7-9B04-427A-964F-CEC4AC4D7753}" type="pres">
      <dgm:prSet presAssocID="{C14D0794-EF56-43CC-951E-61A8674A91CB}" presName="rootComposite" presStyleCnt="0"/>
      <dgm:spPr/>
    </dgm:pt>
    <dgm:pt modelId="{9466CCC5-D435-4EE4-BA1A-AE4D0D92080C}" type="pres">
      <dgm:prSet presAssocID="{C14D0794-EF56-43CC-951E-61A8674A91C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FCE3D4-7CB4-44DA-8821-414BD21971A2}" type="pres">
      <dgm:prSet presAssocID="{C14D0794-EF56-43CC-951E-61A8674A91CB}" presName="rootConnector" presStyleLbl="node2" presStyleIdx="3" presStyleCnt="5"/>
      <dgm:spPr/>
      <dgm:t>
        <a:bodyPr/>
        <a:lstStyle/>
        <a:p>
          <a:endParaRPr lang="en-US"/>
        </a:p>
      </dgm:t>
    </dgm:pt>
    <dgm:pt modelId="{718F7996-04A5-440D-BD32-5F2E38C010CA}" type="pres">
      <dgm:prSet presAssocID="{C14D0794-EF56-43CC-951E-61A8674A91CB}" presName="hierChild4" presStyleCnt="0"/>
      <dgm:spPr/>
    </dgm:pt>
    <dgm:pt modelId="{65F1F45F-3E63-4F9E-842B-C1C8566393B3}" type="pres">
      <dgm:prSet presAssocID="{B0ED64F2-A3DA-477A-838C-4ED2F552B2B3}" presName="Name35" presStyleLbl="parChTrans1D3" presStyleIdx="3" presStyleCnt="5"/>
      <dgm:spPr/>
      <dgm:t>
        <a:bodyPr/>
        <a:lstStyle/>
        <a:p>
          <a:endParaRPr lang="en-US"/>
        </a:p>
      </dgm:t>
    </dgm:pt>
    <dgm:pt modelId="{2556013E-C4F7-428D-A24D-6074B6DC17BD}" type="pres">
      <dgm:prSet presAssocID="{1695221D-94F0-4879-8E13-9FA3EE1893A1}" presName="hierRoot2" presStyleCnt="0">
        <dgm:presLayoutVars>
          <dgm:hierBranch val="r"/>
        </dgm:presLayoutVars>
      </dgm:prSet>
      <dgm:spPr/>
    </dgm:pt>
    <dgm:pt modelId="{D24E982E-552E-4953-B33E-2A394B1AE22D}" type="pres">
      <dgm:prSet presAssocID="{1695221D-94F0-4879-8E13-9FA3EE1893A1}" presName="rootComposite" presStyleCnt="0"/>
      <dgm:spPr/>
    </dgm:pt>
    <dgm:pt modelId="{641184AF-A6C2-4BB2-8E6A-223D35FD8620}" type="pres">
      <dgm:prSet presAssocID="{1695221D-94F0-4879-8E13-9FA3EE1893A1}" presName="rootText" presStyleLbl="node3" presStyleIdx="3" presStyleCnt="5" custScaleY="1978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8CFD0-5DDD-44CF-B943-A0E512DD6B81}" type="pres">
      <dgm:prSet presAssocID="{1695221D-94F0-4879-8E13-9FA3EE1893A1}" presName="rootConnector" presStyleLbl="node3" presStyleIdx="3" presStyleCnt="5"/>
      <dgm:spPr/>
      <dgm:t>
        <a:bodyPr/>
        <a:lstStyle/>
        <a:p>
          <a:endParaRPr lang="en-US"/>
        </a:p>
      </dgm:t>
    </dgm:pt>
    <dgm:pt modelId="{E7BB33B1-BC13-4C28-BCDF-CACE1CA17437}" type="pres">
      <dgm:prSet presAssocID="{1695221D-94F0-4879-8E13-9FA3EE1893A1}" presName="hierChild4" presStyleCnt="0"/>
      <dgm:spPr/>
    </dgm:pt>
    <dgm:pt modelId="{1D953C75-C548-4E61-B0D3-DD86A6CD6270}" type="pres">
      <dgm:prSet presAssocID="{1695221D-94F0-4879-8E13-9FA3EE1893A1}" presName="hierChild5" presStyleCnt="0"/>
      <dgm:spPr/>
    </dgm:pt>
    <dgm:pt modelId="{072F9B8B-EB12-4E05-9423-1D743CA9AE93}" type="pres">
      <dgm:prSet presAssocID="{C14D0794-EF56-43CC-951E-61A8674A91CB}" presName="hierChild5" presStyleCnt="0"/>
      <dgm:spPr/>
    </dgm:pt>
    <dgm:pt modelId="{BD578BCB-4CCB-47D5-BB6C-0C89EDD0C6E0}" type="pres">
      <dgm:prSet presAssocID="{AD60D359-26D9-4941-9168-BC0C649269CF}" presName="Name35" presStyleLbl="parChTrans1D2" presStyleIdx="4" presStyleCnt="5"/>
      <dgm:spPr/>
      <dgm:t>
        <a:bodyPr/>
        <a:lstStyle/>
        <a:p>
          <a:endParaRPr lang="en-US"/>
        </a:p>
      </dgm:t>
    </dgm:pt>
    <dgm:pt modelId="{B47BEA36-5351-4783-A1E9-FE452368E6A7}" type="pres">
      <dgm:prSet presAssocID="{10A133D9-CA56-444E-9B13-5D7E55F22715}" presName="hierRoot2" presStyleCnt="0">
        <dgm:presLayoutVars>
          <dgm:hierBranch/>
        </dgm:presLayoutVars>
      </dgm:prSet>
      <dgm:spPr/>
    </dgm:pt>
    <dgm:pt modelId="{D8F831CA-F3B9-448D-AF1A-FFBFB5D82DCD}" type="pres">
      <dgm:prSet presAssocID="{10A133D9-CA56-444E-9B13-5D7E55F22715}" presName="rootComposite" presStyleCnt="0"/>
      <dgm:spPr/>
    </dgm:pt>
    <dgm:pt modelId="{67CB06D6-5FC0-41EE-B2A9-08152702E3E4}" type="pres">
      <dgm:prSet presAssocID="{10A133D9-CA56-444E-9B13-5D7E55F22715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83F5A-F65F-49DE-BCDA-9799C4DCFDC3}" type="pres">
      <dgm:prSet presAssocID="{10A133D9-CA56-444E-9B13-5D7E55F227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2C96065A-45A5-4B3E-B62B-92EA2EC7F35C}" type="pres">
      <dgm:prSet presAssocID="{10A133D9-CA56-444E-9B13-5D7E55F22715}" presName="hierChild4" presStyleCnt="0"/>
      <dgm:spPr/>
    </dgm:pt>
    <dgm:pt modelId="{492ED628-D962-48DB-B32B-7D1BB63619BB}" type="pres">
      <dgm:prSet presAssocID="{9470FA65-7BAB-407D-87CE-665BA8E7D697}" presName="Name35" presStyleLbl="parChTrans1D3" presStyleIdx="4" presStyleCnt="5"/>
      <dgm:spPr/>
      <dgm:t>
        <a:bodyPr/>
        <a:lstStyle/>
        <a:p>
          <a:endParaRPr lang="en-US"/>
        </a:p>
      </dgm:t>
    </dgm:pt>
    <dgm:pt modelId="{F97441B6-01A5-4EB5-A6A6-B9A2CCBF380F}" type="pres">
      <dgm:prSet presAssocID="{9ED8863A-89BB-40A5-AAB7-CAD6AD321D41}" presName="hierRoot2" presStyleCnt="0">
        <dgm:presLayoutVars>
          <dgm:hierBranch val="r"/>
        </dgm:presLayoutVars>
      </dgm:prSet>
      <dgm:spPr/>
    </dgm:pt>
    <dgm:pt modelId="{602DFABC-8BB8-45A3-8046-481FBA9AB701}" type="pres">
      <dgm:prSet presAssocID="{9ED8863A-89BB-40A5-AAB7-CAD6AD321D41}" presName="rootComposite" presStyleCnt="0"/>
      <dgm:spPr/>
    </dgm:pt>
    <dgm:pt modelId="{49B402D0-8A1D-4262-A5A1-409A308B86C5}" type="pres">
      <dgm:prSet presAssocID="{9ED8863A-89BB-40A5-AAB7-CAD6AD321D41}" presName="rootText" presStyleLbl="node3" presStyleIdx="4" presStyleCnt="5" custScaleX="114249" custScaleY="335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6FDC53-B77A-4B58-989B-806133C6AD53}" type="pres">
      <dgm:prSet presAssocID="{9ED8863A-89BB-40A5-AAB7-CAD6AD321D41}" presName="rootConnector" presStyleLbl="node3" presStyleIdx="4" presStyleCnt="5"/>
      <dgm:spPr/>
      <dgm:t>
        <a:bodyPr/>
        <a:lstStyle/>
        <a:p>
          <a:endParaRPr lang="en-US"/>
        </a:p>
      </dgm:t>
    </dgm:pt>
    <dgm:pt modelId="{CCD9CA43-8D5D-4504-9C5F-3AA27D43E0E1}" type="pres">
      <dgm:prSet presAssocID="{9ED8863A-89BB-40A5-AAB7-CAD6AD321D41}" presName="hierChild4" presStyleCnt="0"/>
      <dgm:spPr/>
    </dgm:pt>
    <dgm:pt modelId="{EB4B0A24-52D4-452F-85D6-01374AAEDFC9}" type="pres">
      <dgm:prSet presAssocID="{9ED8863A-89BB-40A5-AAB7-CAD6AD321D41}" presName="hierChild5" presStyleCnt="0"/>
      <dgm:spPr/>
    </dgm:pt>
    <dgm:pt modelId="{A10CF54C-7E8E-49F3-ACC0-9FBBEB2A0C5E}" type="pres">
      <dgm:prSet presAssocID="{10A133D9-CA56-444E-9B13-5D7E55F22715}" presName="hierChild5" presStyleCnt="0"/>
      <dgm:spPr/>
    </dgm:pt>
    <dgm:pt modelId="{67954BFA-2C6E-483D-BDD1-828C6CB0ABE7}" type="pres">
      <dgm:prSet presAssocID="{A9F08D51-1361-4569-8B41-61FF3949A233}" presName="hierChild3" presStyleCnt="0"/>
      <dgm:spPr/>
    </dgm:pt>
  </dgm:ptLst>
  <dgm:cxnLst>
    <dgm:cxn modelId="{930F809F-BF47-4FAB-A16B-B2BDA2F63F70}" srcId="{A9F08D51-1361-4569-8B41-61FF3949A233}" destId="{60D4BA3C-59C1-48F8-9335-C534C2A0582B}" srcOrd="0" destOrd="0" parTransId="{A0959D92-D379-40E5-B99F-E56D88F1B0C9}" sibTransId="{756AA88C-5EF5-4317-94EC-26AF4167F9E6}"/>
    <dgm:cxn modelId="{3211F638-669F-4864-A405-0AB5C724D0A7}" type="presOf" srcId="{10A133D9-CA56-444E-9B13-5D7E55F22715}" destId="{C8E83F5A-F65F-49DE-BCDA-9799C4DCFDC3}" srcOrd="1" destOrd="0" presId="urn:microsoft.com/office/officeart/2005/8/layout/orgChart1"/>
    <dgm:cxn modelId="{FA003AAD-70A7-49C8-B0A6-8FCF999000DF}" type="presOf" srcId="{A0959D92-D379-40E5-B99F-E56D88F1B0C9}" destId="{BB114D8B-BCF0-4C6A-99EC-DED21942C507}" srcOrd="0" destOrd="0" presId="urn:microsoft.com/office/officeart/2005/8/layout/orgChart1"/>
    <dgm:cxn modelId="{9DBDF3AD-C1E1-440B-B3AF-5B743FACCA43}" type="presOf" srcId="{81381AAF-C2FE-4446-9037-90C812079655}" destId="{702CC8ED-76AA-48D7-B364-CECAE37DFFD8}" srcOrd="0" destOrd="0" presId="urn:microsoft.com/office/officeart/2005/8/layout/orgChart1"/>
    <dgm:cxn modelId="{CEACFFD1-6243-4653-83B6-FE5359C3957D}" type="presOf" srcId="{9470FA65-7BAB-407D-87CE-665BA8E7D697}" destId="{492ED628-D962-48DB-B32B-7D1BB63619BB}" srcOrd="0" destOrd="0" presId="urn:microsoft.com/office/officeart/2005/8/layout/orgChart1"/>
    <dgm:cxn modelId="{82072608-2EA4-4510-B94A-8368F616E5C3}" srcId="{3EE8CCA2-1A76-4FA3-8A9B-3EEDF9B2ECFB}" destId="{A9F08D51-1361-4569-8B41-61FF3949A233}" srcOrd="0" destOrd="0" parTransId="{883F69E8-1C52-44E0-B018-3E93E4B4935F}" sibTransId="{E9C6A849-0773-4EDC-8CFB-B82FF281DD47}"/>
    <dgm:cxn modelId="{60364799-2C10-41A5-9404-B694D48B8BF4}" srcId="{60D4BA3C-59C1-48F8-9335-C534C2A0582B}" destId="{81381AAF-C2FE-4446-9037-90C812079655}" srcOrd="0" destOrd="0" parTransId="{ACF70253-9010-4E59-9846-A6C2600AC1BB}" sibTransId="{0476138D-B81C-4246-AF57-9F60EFB9AAC3}"/>
    <dgm:cxn modelId="{350C1582-0FC5-49F1-9175-BAD1F738190E}" type="presOf" srcId="{9ED8863A-89BB-40A5-AAB7-CAD6AD321D41}" destId="{49B402D0-8A1D-4262-A5A1-409A308B86C5}" srcOrd="0" destOrd="0" presId="urn:microsoft.com/office/officeart/2005/8/layout/orgChart1"/>
    <dgm:cxn modelId="{F06936E5-FD63-48D8-9C7F-0132AB781940}" type="presOf" srcId="{A9F08D51-1361-4569-8B41-61FF3949A233}" destId="{3EFF959F-4480-46F0-9CA5-DD67C96CF1DF}" srcOrd="0" destOrd="0" presId="urn:microsoft.com/office/officeart/2005/8/layout/orgChart1"/>
    <dgm:cxn modelId="{BC4D2A94-64BE-4E4E-A206-24D0220457D7}" type="presOf" srcId="{ACF70253-9010-4E59-9846-A6C2600AC1BB}" destId="{CB7D903B-DB36-4A89-9031-5C7341107400}" srcOrd="0" destOrd="0" presId="urn:microsoft.com/office/officeart/2005/8/layout/orgChart1"/>
    <dgm:cxn modelId="{5ACC48F4-85E8-41ED-A37B-695CF5F2B5AD}" type="presOf" srcId="{9CF8436C-77F8-4145-8EA0-DCBB2FBD56B4}" destId="{16007C92-7ACC-44E1-82E5-1E035B3B08C1}" srcOrd="0" destOrd="0" presId="urn:microsoft.com/office/officeart/2005/8/layout/orgChart1"/>
    <dgm:cxn modelId="{2578DCC9-2923-4DF0-A388-EEC692971B3F}" srcId="{C14D0794-EF56-43CC-951E-61A8674A91CB}" destId="{1695221D-94F0-4879-8E13-9FA3EE1893A1}" srcOrd="0" destOrd="0" parTransId="{B0ED64F2-A3DA-477A-838C-4ED2F552B2B3}" sibTransId="{F17FDC25-5A17-4096-9FF5-C5CF50D8C566}"/>
    <dgm:cxn modelId="{978DA945-DFBE-480D-840F-07E78E1B9CA3}" type="presOf" srcId="{237722D8-97FB-4303-B8FA-D5867524EE2D}" destId="{3A2FECFF-55E2-4277-A719-8685B0F07C32}" srcOrd="1" destOrd="0" presId="urn:microsoft.com/office/officeart/2005/8/layout/orgChart1"/>
    <dgm:cxn modelId="{E0BBD0F2-00D1-429C-9D97-1810022798CB}" type="presOf" srcId="{9ED8863A-89BB-40A5-AAB7-CAD6AD321D41}" destId="{626FDC53-B77A-4B58-989B-806133C6AD53}" srcOrd="1" destOrd="0" presId="urn:microsoft.com/office/officeart/2005/8/layout/orgChart1"/>
    <dgm:cxn modelId="{73BE6237-9F11-4B57-82EC-D06A41FB381F}" type="presOf" srcId="{7C317828-7E1B-4A15-B4D5-37B6D7D3E930}" destId="{0E196846-DA9E-4F41-8F54-4A291C0A3467}" srcOrd="0" destOrd="0" presId="urn:microsoft.com/office/officeart/2005/8/layout/orgChart1"/>
    <dgm:cxn modelId="{617A67D2-C0D5-4B17-9D48-F2C9D67163E5}" type="presOf" srcId="{F9E45B5F-8F53-487B-8357-94F7ECA6F45B}" destId="{B674C3B3-CE20-4C39-ABE2-838A768D6EB1}" srcOrd="1" destOrd="0" presId="urn:microsoft.com/office/officeart/2005/8/layout/orgChart1"/>
    <dgm:cxn modelId="{93A977E6-B0C2-4B48-8B75-9A43B9D436C6}" type="presOf" srcId="{AD60D359-26D9-4941-9168-BC0C649269CF}" destId="{BD578BCB-4CCB-47D5-BB6C-0C89EDD0C6E0}" srcOrd="0" destOrd="0" presId="urn:microsoft.com/office/officeart/2005/8/layout/orgChart1"/>
    <dgm:cxn modelId="{679B7F72-C448-49FB-B0E2-BE577958AFBA}" srcId="{A9F08D51-1361-4569-8B41-61FF3949A233}" destId="{C14D0794-EF56-43CC-951E-61A8674A91CB}" srcOrd="3" destOrd="0" parTransId="{26ADCFE3-A278-46FC-93C9-E2E77170B829}" sibTransId="{3102C2BA-26F5-4731-A4E3-854004332AD0}"/>
    <dgm:cxn modelId="{2DC8DF4F-8ABC-41BD-98EB-8D9AFA8E2725}" type="presOf" srcId="{75742541-E679-402C-940A-A968737E1231}" destId="{EC926146-29D6-4510-A9CD-90F376A5555C}" srcOrd="1" destOrd="0" presId="urn:microsoft.com/office/officeart/2005/8/layout/orgChart1"/>
    <dgm:cxn modelId="{1EB6AA7D-22EF-4A43-933A-3B80A1D225C8}" type="presOf" srcId="{3EE8CCA2-1A76-4FA3-8A9B-3EEDF9B2ECFB}" destId="{060322CA-693D-42CE-8A2C-60737D53B003}" srcOrd="0" destOrd="0" presId="urn:microsoft.com/office/officeart/2005/8/layout/orgChart1"/>
    <dgm:cxn modelId="{F30F67EF-91D7-4BBF-9203-8678E0392670}" type="presOf" srcId="{1695221D-94F0-4879-8E13-9FA3EE1893A1}" destId="{E568CFD0-5DDD-44CF-B943-A0E512DD6B81}" srcOrd="1" destOrd="0" presId="urn:microsoft.com/office/officeart/2005/8/layout/orgChart1"/>
    <dgm:cxn modelId="{B404D83D-BE47-41A6-8C0B-687259641762}" type="presOf" srcId="{26ADCFE3-A278-46FC-93C9-E2E77170B829}" destId="{3666A08A-F9F6-49B0-816C-4CDB0627F333}" srcOrd="0" destOrd="0" presId="urn:microsoft.com/office/officeart/2005/8/layout/orgChart1"/>
    <dgm:cxn modelId="{E9F0420D-6513-4826-8388-C206A527C04F}" type="presOf" srcId="{1695221D-94F0-4879-8E13-9FA3EE1893A1}" destId="{641184AF-A6C2-4BB2-8E6A-223D35FD8620}" srcOrd="0" destOrd="0" presId="urn:microsoft.com/office/officeart/2005/8/layout/orgChart1"/>
    <dgm:cxn modelId="{EE50B87C-EF8C-4002-9C07-A7ADFC7F7297}" type="presOf" srcId="{AFACD6C0-24E2-4984-9961-7B26181D1F8A}" destId="{615B8898-EE4D-4BF1-9352-0991798776A1}" srcOrd="0" destOrd="0" presId="urn:microsoft.com/office/officeart/2005/8/layout/orgChart1"/>
    <dgm:cxn modelId="{89954D6E-504A-4113-81AE-1E8CA9A3CC41}" type="presOf" srcId="{60D4BA3C-59C1-48F8-9335-C534C2A0582B}" destId="{9B7501AA-F8C4-43E1-8FAF-310FEE151691}" srcOrd="0" destOrd="0" presId="urn:microsoft.com/office/officeart/2005/8/layout/orgChart1"/>
    <dgm:cxn modelId="{01CD8CD7-0273-46BF-A745-5C7161F6EDC6}" type="presOf" srcId="{60D4BA3C-59C1-48F8-9335-C534C2A0582B}" destId="{B37B2FBB-0F3B-425A-A21D-C69FF3AED202}" srcOrd="1" destOrd="0" presId="urn:microsoft.com/office/officeart/2005/8/layout/orgChart1"/>
    <dgm:cxn modelId="{2009FE93-C117-4DA5-B8BF-3E3E6C642EE1}" type="presOf" srcId="{A9F08D51-1361-4569-8B41-61FF3949A233}" destId="{0D1D71F8-1A21-4BF0-A255-39C1E4555B38}" srcOrd="1" destOrd="0" presId="urn:microsoft.com/office/officeart/2005/8/layout/orgChart1"/>
    <dgm:cxn modelId="{05D73B3A-165E-4057-95AD-EDD4EC0CAEA4}" srcId="{10A133D9-CA56-444E-9B13-5D7E55F22715}" destId="{9ED8863A-89BB-40A5-AAB7-CAD6AD321D41}" srcOrd="0" destOrd="0" parTransId="{9470FA65-7BAB-407D-87CE-665BA8E7D697}" sibTransId="{5A5E630C-4110-40A8-A498-57544005A8B9}"/>
    <dgm:cxn modelId="{6CC75318-A25C-4790-AF0B-152D0D0C6A0D}" type="presOf" srcId="{B0ED64F2-A3DA-477A-838C-4ED2F552B2B3}" destId="{65F1F45F-3E63-4F9E-842B-C1C8566393B3}" srcOrd="0" destOrd="0" presId="urn:microsoft.com/office/officeart/2005/8/layout/orgChart1"/>
    <dgm:cxn modelId="{453EC614-2D31-4E2E-ADBD-36A087AB0423}" srcId="{A9F08D51-1361-4569-8B41-61FF3949A233}" destId="{237722D8-97FB-4303-B8FA-D5867524EE2D}" srcOrd="2" destOrd="0" parTransId="{33BA3B43-172B-4EB7-B469-5C2984296356}" sibTransId="{D4B64785-79E7-4D7B-834E-DD38C6103F2A}"/>
    <dgm:cxn modelId="{97D26D5F-BA07-4C3D-BF19-BEC54B1DCB61}" type="presOf" srcId="{F9E45B5F-8F53-487B-8357-94F7ECA6F45B}" destId="{3C457FC6-06EB-4728-B795-E0888A836CDF}" srcOrd="0" destOrd="0" presId="urn:microsoft.com/office/officeart/2005/8/layout/orgChart1"/>
    <dgm:cxn modelId="{7F7322C0-3C11-492C-B54A-94B956D6A7EC}" type="presOf" srcId="{81381AAF-C2FE-4446-9037-90C812079655}" destId="{8EB8B508-4D25-4FBB-828A-A91B8A5DA98E}" srcOrd="1" destOrd="0" presId="urn:microsoft.com/office/officeart/2005/8/layout/orgChart1"/>
    <dgm:cxn modelId="{F6625ED3-6694-4124-BBD5-FA6BE185034D}" type="presOf" srcId="{10A133D9-CA56-444E-9B13-5D7E55F22715}" destId="{67CB06D6-5FC0-41EE-B2A9-08152702E3E4}" srcOrd="0" destOrd="0" presId="urn:microsoft.com/office/officeart/2005/8/layout/orgChart1"/>
    <dgm:cxn modelId="{80424B33-9F42-42DE-9EFF-95D8EA966787}" srcId="{A9F08D51-1361-4569-8B41-61FF3949A233}" destId="{10A133D9-CA56-444E-9B13-5D7E55F22715}" srcOrd="4" destOrd="0" parTransId="{AD60D359-26D9-4941-9168-BC0C649269CF}" sibTransId="{E2ECDF3E-273A-4F50-B292-BDD3F49D267E}"/>
    <dgm:cxn modelId="{07C34609-60BE-4A3A-B6CA-F6C4DB9BE2EC}" type="presOf" srcId="{C14D0794-EF56-43CC-951E-61A8674A91CB}" destId="{96FCE3D4-7CB4-44DA-8821-414BD21971A2}" srcOrd="1" destOrd="0" presId="urn:microsoft.com/office/officeart/2005/8/layout/orgChart1"/>
    <dgm:cxn modelId="{7047D118-892E-447A-8FB5-CE6B94DD998E}" type="presOf" srcId="{C14D0794-EF56-43CC-951E-61A8674A91CB}" destId="{9466CCC5-D435-4EE4-BA1A-AE4D0D92080C}" srcOrd="0" destOrd="0" presId="urn:microsoft.com/office/officeart/2005/8/layout/orgChart1"/>
    <dgm:cxn modelId="{A36C7C14-99F1-4660-9DAB-F3A2D5E62E5B}" srcId="{A9F08D51-1361-4569-8B41-61FF3949A233}" destId="{F9E45B5F-8F53-487B-8357-94F7ECA6F45B}" srcOrd="1" destOrd="0" parTransId="{96263F25-8080-4883-A3C2-8CA15F0B144D}" sibTransId="{1DE1ECCE-F88F-40FA-8F59-83CF01FEC8FE}"/>
    <dgm:cxn modelId="{3A920241-0469-43F4-ABDE-D80DD42F3FD5}" srcId="{F9E45B5F-8F53-487B-8357-94F7ECA6F45B}" destId="{75742541-E679-402C-940A-A968737E1231}" srcOrd="0" destOrd="0" parTransId="{7C317828-7E1B-4A15-B4D5-37B6D7D3E930}" sibTransId="{7D09987B-4D3C-4E47-BDBF-3B204812F224}"/>
    <dgm:cxn modelId="{D644C193-7F5F-40D2-AA1A-5C6F98022337}" type="presOf" srcId="{237722D8-97FB-4303-B8FA-D5867524EE2D}" destId="{1228F3FC-0530-4680-9968-C372B35C0F81}" srcOrd="0" destOrd="0" presId="urn:microsoft.com/office/officeart/2005/8/layout/orgChart1"/>
    <dgm:cxn modelId="{DFAE2DCD-C02B-407D-84DB-E87DD80A8561}" type="presOf" srcId="{75742541-E679-402C-940A-A968737E1231}" destId="{95A67189-2FDA-43F8-B141-1C8A60CF1449}" srcOrd="0" destOrd="0" presId="urn:microsoft.com/office/officeart/2005/8/layout/orgChart1"/>
    <dgm:cxn modelId="{79F6A4F3-1DCD-4C05-A7F0-66B0655978BC}" srcId="{237722D8-97FB-4303-B8FA-D5867524EE2D}" destId="{9CF8436C-77F8-4145-8EA0-DCBB2FBD56B4}" srcOrd="0" destOrd="0" parTransId="{AFACD6C0-24E2-4984-9961-7B26181D1F8A}" sibTransId="{67BD6742-7909-4C92-9AEF-A6AC463AF8B4}"/>
    <dgm:cxn modelId="{5DF16967-040A-4B50-B297-94FE4EE814BF}" type="presOf" srcId="{96263F25-8080-4883-A3C2-8CA15F0B144D}" destId="{8E98A74A-EB5C-4B76-A50C-EAF667E1FF73}" srcOrd="0" destOrd="0" presId="urn:microsoft.com/office/officeart/2005/8/layout/orgChart1"/>
    <dgm:cxn modelId="{5AA78BE6-9475-4EB9-B13D-D0B7C646D5A6}" type="presOf" srcId="{9CF8436C-77F8-4145-8EA0-DCBB2FBD56B4}" destId="{F8687E70-AFF3-4F1D-A8A7-CB10CEBD020A}" srcOrd="1" destOrd="0" presId="urn:microsoft.com/office/officeart/2005/8/layout/orgChart1"/>
    <dgm:cxn modelId="{243B0C51-BBC6-4348-B792-F39AF99C63FB}" type="presOf" srcId="{33BA3B43-172B-4EB7-B469-5C2984296356}" destId="{39AE0A8D-6A06-4860-8B2F-6D967B0DA621}" srcOrd="0" destOrd="0" presId="urn:microsoft.com/office/officeart/2005/8/layout/orgChart1"/>
    <dgm:cxn modelId="{927A20AC-F2AB-4DB4-9FF0-B8B9B51D7A45}" type="presParOf" srcId="{060322CA-693D-42CE-8A2C-60737D53B003}" destId="{624D3B04-373A-4B54-8330-0AE8A4D347E6}" srcOrd="0" destOrd="0" presId="urn:microsoft.com/office/officeart/2005/8/layout/orgChart1"/>
    <dgm:cxn modelId="{98FC333B-D922-4CA1-99CD-D426E4DA5303}" type="presParOf" srcId="{624D3B04-373A-4B54-8330-0AE8A4D347E6}" destId="{E4E5CD26-B952-4196-B157-5EE6D5F58FB9}" srcOrd="0" destOrd="0" presId="urn:microsoft.com/office/officeart/2005/8/layout/orgChart1"/>
    <dgm:cxn modelId="{A2BAA205-9888-46F9-9F46-FEFEA7871F9F}" type="presParOf" srcId="{E4E5CD26-B952-4196-B157-5EE6D5F58FB9}" destId="{3EFF959F-4480-46F0-9CA5-DD67C96CF1DF}" srcOrd="0" destOrd="0" presId="urn:microsoft.com/office/officeart/2005/8/layout/orgChart1"/>
    <dgm:cxn modelId="{D8286567-4C02-4ACD-85C3-FF44D5D4F064}" type="presParOf" srcId="{E4E5CD26-B952-4196-B157-5EE6D5F58FB9}" destId="{0D1D71F8-1A21-4BF0-A255-39C1E4555B38}" srcOrd="1" destOrd="0" presId="urn:microsoft.com/office/officeart/2005/8/layout/orgChart1"/>
    <dgm:cxn modelId="{E58D18CD-5922-4C5E-9CFB-4D95A2697C8D}" type="presParOf" srcId="{624D3B04-373A-4B54-8330-0AE8A4D347E6}" destId="{11881789-AA71-45E6-A681-D4E28C174C6A}" srcOrd="1" destOrd="0" presId="urn:microsoft.com/office/officeart/2005/8/layout/orgChart1"/>
    <dgm:cxn modelId="{76275572-8877-4621-8239-83153FDA4292}" type="presParOf" srcId="{11881789-AA71-45E6-A681-D4E28C174C6A}" destId="{BB114D8B-BCF0-4C6A-99EC-DED21942C507}" srcOrd="0" destOrd="0" presId="urn:microsoft.com/office/officeart/2005/8/layout/orgChart1"/>
    <dgm:cxn modelId="{C018F2E8-9A94-4D08-AC44-F3733F00038D}" type="presParOf" srcId="{11881789-AA71-45E6-A681-D4E28C174C6A}" destId="{52A0221C-FEEA-4E2B-B19D-3BDFFB0DC41D}" srcOrd="1" destOrd="0" presId="urn:microsoft.com/office/officeart/2005/8/layout/orgChart1"/>
    <dgm:cxn modelId="{9D16344E-0844-460D-90FB-D0189E1455A4}" type="presParOf" srcId="{52A0221C-FEEA-4E2B-B19D-3BDFFB0DC41D}" destId="{B215CDD0-E881-489A-99C5-E804434FA8EE}" srcOrd="0" destOrd="0" presId="urn:microsoft.com/office/officeart/2005/8/layout/orgChart1"/>
    <dgm:cxn modelId="{A1534483-DB44-477F-BED8-AF332AEC50AC}" type="presParOf" srcId="{B215CDD0-E881-489A-99C5-E804434FA8EE}" destId="{9B7501AA-F8C4-43E1-8FAF-310FEE151691}" srcOrd="0" destOrd="0" presId="urn:microsoft.com/office/officeart/2005/8/layout/orgChart1"/>
    <dgm:cxn modelId="{E51A722C-E8DF-4C68-B3F4-ABC7A2CBB67F}" type="presParOf" srcId="{B215CDD0-E881-489A-99C5-E804434FA8EE}" destId="{B37B2FBB-0F3B-425A-A21D-C69FF3AED202}" srcOrd="1" destOrd="0" presId="urn:microsoft.com/office/officeart/2005/8/layout/orgChart1"/>
    <dgm:cxn modelId="{9B1C70F1-E800-4311-9CBA-262B6E0D151F}" type="presParOf" srcId="{52A0221C-FEEA-4E2B-B19D-3BDFFB0DC41D}" destId="{2DEEE2A8-CBD2-4974-9C46-313D59F360C8}" srcOrd="1" destOrd="0" presId="urn:microsoft.com/office/officeart/2005/8/layout/orgChart1"/>
    <dgm:cxn modelId="{A21FC868-E4D8-4296-B569-958D60D68187}" type="presParOf" srcId="{2DEEE2A8-CBD2-4974-9C46-313D59F360C8}" destId="{CB7D903B-DB36-4A89-9031-5C7341107400}" srcOrd="0" destOrd="0" presId="urn:microsoft.com/office/officeart/2005/8/layout/orgChart1"/>
    <dgm:cxn modelId="{68E8296E-0BA3-44E6-A3F5-8B25102333AC}" type="presParOf" srcId="{2DEEE2A8-CBD2-4974-9C46-313D59F360C8}" destId="{C42BE814-760D-41C6-8D86-D5BB3591D7B2}" srcOrd="1" destOrd="0" presId="urn:microsoft.com/office/officeart/2005/8/layout/orgChart1"/>
    <dgm:cxn modelId="{6CCFFC76-7D89-4523-B4D7-59F1F5FE58FC}" type="presParOf" srcId="{C42BE814-760D-41C6-8D86-D5BB3591D7B2}" destId="{094CA1AD-4FA4-4535-9419-65E2DCA21E3A}" srcOrd="0" destOrd="0" presId="urn:microsoft.com/office/officeart/2005/8/layout/orgChart1"/>
    <dgm:cxn modelId="{68B121AF-FF54-4C02-9553-C93EE2977970}" type="presParOf" srcId="{094CA1AD-4FA4-4535-9419-65E2DCA21E3A}" destId="{702CC8ED-76AA-48D7-B364-CECAE37DFFD8}" srcOrd="0" destOrd="0" presId="urn:microsoft.com/office/officeart/2005/8/layout/orgChart1"/>
    <dgm:cxn modelId="{26B29019-E92F-4EDA-B687-4956B48414B1}" type="presParOf" srcId="{094CA1AD-4FA4-4535-9419-65E2DCA21E3A}" destId="{8EB8B508-4D25-4FBB-828A-A91B8A5DA98E}" srcOrd="1" destOrd="0" presId="urn:microsoft.com/office/officeart/2005/8/layout/orgChart1"/>
    <dgm:cxn modelId="{2C566D8E-26CE-446E-8DE9-3E26E01AB4DC}" type="presParOf" srcId="{C42BE814-760D-41C6-8D86-D5BB3591D7B2}" destId="{70249CA1-0626-430E-816B-872F7D38C653}" srcOrd="1" destOrd="0" presId="urn:microsoft.com/office/officeart/2005/8/layout/orgChart1"/>
    <dgm:cxn modelId="{F5D75285-97F9-4FCF-8DFB-557671F03A63}" type="presParOf" srcId="{C42BE814-760D-41C6-8D86-D5BB3591D7B2}" destId="{1706A4C5-635C-499D-8935-F56626747339}" srcOrd="2" destOrd="0" presId="urn:microsoft.com/office/officeart/2005/8/layout/orgChart1"/>
    <dgm:cxn modelId="{A44845C5-9812-4083-9475-306920D36679}" type="presParOf" srcId="{52A0221C-FEEA-4E2B-B19D-3BDFFB0DC41D}" destId="{ED53DE91-63B8-4F80-B30F-4792B53F7FC4}" srcOrd="2" destOrd="0" presId="urn:microsoft.com/office/officeart/2005/8/layout/orgChart1"/>
    <dgm:cxn modelId="{F05FCA94-E982-4E51-9A75-7AA9BD2D6D9D}" type="presParOf" srcId="{11881789-AA71-45E6-A681-D4E28C174C6A}" destId="{8E98A74A-EB5C-4B76-A50C-EAF667E1FF73}" srcOrd="2" destOrd="0" presId="urn:microsoft.com/office/officeart/2005/8/layout/orgChart1"/>
    <dgm:cxn modelId="{28B36DBD-8903-4268-B486-956DF3A64DC4}" type="presParOf" srcId="{11881789-AA71-45E6-A681-D4E28C174C6A}" destId="{34FFE29F-3982-4C16-AAF1-CCFB25C742E0}" srcOrd="3" destOrd="0" presId="urn:microsoft.com/office/officeart/2005/8/layout/orgChart1"/>
    <dgm:cxn modelId="{42E1D779-D6C6-492B-BDD7-FCB4408634E4}" type="presParOf" srcId="{34FFE29F-3982-4C16-AAF1-CCFB25C742E0}" destId="{5CD2AE77-C900-4EBA-BA18-5381BF5DB0A9}" srcOrd="0" destOrd="0" presId="urn:microsoft.com/office/officeart/2005/8/layout/orgChart1"/>
    <dgm:cxn modelId="{E4437278-33D4-4730-9129-01EB0C55B7C6}" type="presParOf" srcId="{5CD2AE77-C900-4EBA-BA18-5381BF5DB0A9}" destId="{3C457FC6-06EB-4728-B795-E0888A836CDF}" srcOrd="0" destOrd="0" presId="urn:microsoft.com/office/officeart/2005/8/layout/orgChart1"/>
    <dgm:cxn modelId="{DCEC8C26-5F79-4FA9-B836-6AA801620B2B}" type="presParOf" srcId="{5CD2AE77-C900-4EBA-BA18-5381BF5DB0A9}" destId="{B674C3B3-CE20-4C39-ABE2-838A768D6EB1}" srcOrd="1" destOrd="0" presId="urn:microsoft.com/office/officeart/2005/8/layout/orgChart1"/>
    <dgm:cxn modelId="{3B45108F-AD03-4CE0-B267-A58090F6E498}" type="presParOf" srcId="{34FFE29F-3982-4C16-AAF1-CCFB25C742E0}" destId="{900BADF7-29FC-45F9-839F-B709A31DE39E}" srcOrd="1" destOrd="0" presId="urn:microsoft.com/office/officeart/2005/8/layout/orgChart1"/>
    <dgm:cxn modelId="{61D796E6-772D-423E-9246-3DDDF709B98A}" type="presParOf" srcId="{900BADF7-29FC-45F9-839F-B709A31DE39E}" destId="{0E196846-DA9E-4F41-8F54-4A291C0A3467}" srcOrd="0" destOrd="0" presId="urn:microsoft.com/office/officeart/2005/8/layout/orgChart1"/>
    <dgm:cxn modelId="{A33FD866-2EB0-4CBC-8759-79F2B446BDAE}" type="presParOf" srcId="{900BADF7-29FC-45F9-839F-B709A31DE39E}" destId="{86302079-B3D8-46D8-91A8-1ECB2B87D877}" srcOrd="1" destOrd="0" presId="urn:microsoft.com/office/officeart/2005/8/layout/orgChart1"/>
    <dgm:cxn modelId="{C9FFA325-6940-42AE-84BF-03B5DCAFA3EE}" type="presParOf" srcId="{86302079-B3D8-46D8-91A8-1ECB2B87D877}" destId="{D871AA19-814E-4B50-8285-FAC3E28AE455}" srcOrd="0" destOrd="0" presId="urn:microsoft.com/office/officeart/2005/8/layout/orgChart1"/>
    <dgm:cxn modelId="{94BD679F-CE07-45A7-AAA9-256421694A99}" type="presParOf" srcId="{D871AA19-814E-4B50-8285-FAC3E28AE455}" destId="{95A67189-2FDA-43F8-B141-1C8A60CF1449}" srcOrd="0" destOrd="0" presId="urn:microsoft.com/office/officeart/2005/8/layout/orgChart1"/>
    <dgm:cxn modelId="{4DA0B464-1CEE-427D-A4B1-AA577E726A20}" type="presParOf" srcId="{D871AA19-814E-4B50-8285-FAC3E28AE455}" destId="{EC926146-29D6-4510-A9CD-90F376A5555C}" srcOrd="1" destOrd="0" presId="urn:microsoft.com/office/officeart/2005/8/layout/orgChart1"/>
    <dgm:cxn modelId="{0D940D71-81FE-4BC7-9DF5-4AF76432E52F}" type="presParOf" srcId="{86302079-B3D8-46D8-91A8-1ECB2B87D877}" destId="{BB3CFE0C-35CE-45FE-B2F1-CDAA87BBAF58}" srcOrd="1" destOrd="0" presId="urn:microsoft.com/office/officeart/2005/8/layout/orgChart1"/>
    <dgm:cxn modelId="{27BC15C0-9161-40D7-ADA4-C098FA731B41}" type="presParOf" srcId="{86302079-B3D8-46D8-91A8-1ECB2B87D877}" destId="{D73F23B2-3CD4-41F7-BC9D-E912DB14DFC6}" srcOrd="2" destOrd="0" presId="urn:microsoft.com/office/officeart/2005/8/layout/orgChart1"/>
    <dgm:cxn modelId="{CA82B423-F732-4778-8479-7A9539A87CE6}" type="presParOf" srcId="{34FFE29F-3982-4C16-AAF1-CCFB25C742E0}" destId="{58491348-4FF0-4EF6-9FF8-7FDB132A61E0}" srcOrd="2" destOrd="0" presId="urn:microsoft.com/office/officeart/2005/8/layout/orgChart1"/>
    <dgm:cxn modelId="{B88BEEB6-2D07-439C-9171-30942ADEBEFA}" type="presParOf" srcId="{11881789-AA71-45E6-A681-D4E28C174C6A}" destId="{39AE0A8D-6A06-4860-8B2F-6D967B0DA621}" srcOrd="4" destOrd="0" presId="urn:microsoft.com/office/officeart/2005/8/layout/orgChart1"/>
    <dgm:cxn modelId="{4BABB477-CD3F-415A-AA6C-4534867E43B2}" type="presParOf" srcId="{11881789-AA71-45E6-A681-D4E28C174C6A}" destId="{EF0C68AB-B21D-4235-9C05-140A3B1B0119}" srcOrd="5" destOrd="0" presId="urn:microsoft.com/office/officeart/2005/8/layout/orgChart1"/>
    <dgm:cxn modelId="{9BC90D42-665C-4977-BDCF-C4EAA9FB4162}" type="presParOf" srcId="{EF0C68AB-B21D-4235-9C05-140A3B1B0119}" destId="{8CD16C2E-AE8B-4C03-AEF3-1759E7A833CF}" srcOrd="0" destOrd="0" presId="urn:microsoft.com/office/officeart/2005/8/layout/orgChart1"/>
    <dgm:cxn modelId="{79AF53FB-A850-4F3A-A796-59EBD59FF47C}" type="presParOf" srcId="{8CD16C2E-AE8B-4C03-AEF3-1759E7A833CF}" destId="{1228F3FC-0530-4680-9968-C372B35C0F81}" srcOrd="0" destOrd="0" presId="urn:microsoft.com/office/officeart/2005/8/layout/orgChart1"/>
    <dgm:cxn modelId="{5088144F-F97F-473D-8856-2DC614FC8B6F}" type="presParOf" srcId="{8CD16C2E-AE8B-4C03-AEF3-1759E7A833CF}" destId="{3A2FECFF-55E2-4277-A719-8685B0F07C32}" srcOrd="1" destOrd="0" presId="urn:microsoft.com/office/officeart/2005/8/layout/orgChart1"/>
    <dgm:cxn modelId="{30C2CA2F-A03C-4927-8082-86312228F370}" type="presParOf" srcId="{EF0C68AB-B21D-4235-9C05-140A3B1B0119}" destId="{3AC876D5-A4CF-4BA9-9615-547265BBE33E}" srcOrd="1" destOrd="0" presId="urn:microsoft.com/office/officeart/2005/8/layout/orgChart1"/>
    <dgm:cxn modelId="{574AE82E-EB1C-4580-B48E-0192913AD923}" type="presParOf" srcId="{3AC876D5-A4CF-4BA9-9615-547265BBE33E}" destId="{615B8898-EE4D-4BF1-9352-0991798776A1}" srcOrd="0" destOrd="0" presId="urn:microsoft.com/office/officeart/2005/8/layout/orgChart1"/>
    <dgm:cxn modelId="{C5C76EEF-CB95-49EC-AD1D-8AF86695892E}" type="presParOf" srcId="{3AC876D5-A4CF-4BA9-9615-547265BBE33E}" destId="{491605C0-67FB-490D-8F2D-DA40F45F10DF}" srcOrd="1" destOrd="0" presId="urn:microsoft.com/office/officeart/2005/8/layout/orgChart1"/>
    <dgm:cxn modelId="{D0518473-B4E1-4312-BF46-FB84240098DC}" type="presParOf" srcId="{491605C0-67FB-490D-8F2D-DA40F45F10DF}" destId="{7AC69108-3BF9-41FD-96C9-B4FE0AF57DDF}" srcOrd="0" destOrd="0" presId="urn:microsoft.com/office/officeart/2005/8/layout/orgChart1"/>
    <dgm:cxn modelId="{C320C551-670F-4542-BACE-6A02D3E99455}" type="presParOf" srcId="{7AC69108-3BF9-41FD-96C9-B4FE0AF57DDF}" destId="{16007C92-7ACC-44E1-82E5-1E035B3B08C1}" srcOrd="0" destOrd="0" presId="urn:microsoft.com/office/officeart/2005/8/layout/orgChart1"/>
    <dgm:cxn modelId="{4D92F752-EF15-4CA6-910B-69712E95FEFA}" type="presParOf" srcId="{7AC69108-3BF9-41FD-96C9-B4FE0AF57DDF}" destId="{F8687E70-AFF3-4F1D-A8A7-CB10CEBD020A}" srcOrd="1" destOrd="0" presId="urn:microsoft.com/office/officeart/2005/8/layout/orgChart1"/>
    <dgm:cxn modelId="{8D312818-5C7C-44C8-9DD5-60DC199E8B9D}" type="presParOf" srcId="{491605C0-67FB-490D-8F2D-DA40F45F10DF}" destId="{87707D7E-7F3D-45CE-90F4-8D6E663B1EB8}" srcOrd="1" destOrd="0" presId="urn:microsoft.com/office/officeart/2005/8/layout/orgChart1"/>
    <dgm:cxn modelId="{CF0B9201-72F9-483E-9D6C-1B92C3BA0CAA}" type="presParOf" srcId="{491605C0-67FB-490D-8F2D-DA40F45F10DF}" destId="{4EEAC52C-E917-44CE-B829-9C2C7F7710C1}" srcOrd="2" destOrd="0" presId="urn:microsoft.com/office/officeart/2005/8/layout/orgChart1"/>
    <dgm:cxn modelId="{00394133-1406-4599-AAD8-70D4D044BFCC}" type="presParOf" srcId="{EF0C68AB-B21D-4235-9C05-140A3B1B0119}" destId="{F82FED78-242D-48EB-82A7-054A09B03A2C}" srcOrd="2" destOrd="0" presId="urn:microsoft.com/office/officeart/2005/8/layout/orgChart1"/>
    <dgm:cxn modelId="{BD1F02F4-FE63-4188-8897-FC5EC21D9534}" type="presParOf" srcId="{11881789-AA71-45E6-A681-D4E28C174C6A}" destId="{3666A08A-F9F6-49B0-816C-4CDB0627F333}" srcOrd="6" destOrd="0" presId="urn:microsoft.com/office/officeart/2005/8/layout/orgChart1"/>
    <dgm:cxn modelId="{E51CD52C-4A65-4440-8AA4-26FECF9F3D8C}" type="presParOf" srcId="{11881789-AA71-45E6-A681-D4E28C174C6A}" destId="{5A4BE9FD-3964-45CE-B20C-CAF8B1803E7D}" srcOrd="7" destOrd="0" presId="urn:microsoft.com/office/officeart/2005/8/layout/orgChart1"/>
    <dgm:cxn modelId="{435E9DFF-C383-4058-A172-343A1165AA58}" type="presParOf" srcId="{5A4BE9FD-3964-45CE-B20C-CAF8B1803E7D}" destId="{9BD8EEA7-9B04-427A-964F-CEC4AC4D7753}" srcOrd="0" destOrd="0" presId="urn:microsoft.com/office/officeart/2005/8/layout/orgChart1"/>
    <dgm:cxn modelId="{5C815800-F2FA-4368-947B-C4B0C4D1167A}" type="presParOf" srcId="{9BD8EEA7-9B04-427A-964F-CEC4AC4D7753}" destId="{9466CCC5-D435-4EE4-BA1A-AE4D0D92080C}" srcOrd="0" destOrd="0" presId="urn:microsoft.com/office/officeart/2005/8/layout/orgChart1"/>
    <dgm:cxn modelId="{AC321303-014F-451D-AC08-11239948C20C}" type="presParOf" srcId="{9BD8EEA7-9B04-427A-964F-CEC4AC4D7753}" destId="{96FCE3D4-7CB4-44DA-8821-414BD21971A2}" srcOrd="1" destOrd="0" presId="urn:microsoft.com/office/officeart/2005/8/layout/orgChart1"/>
    <dgm:cxn modelId="{8846ECBD-2700-4B5B-ADE7-905DD69A71DC}" type="presParOf" srcId="{5A4BE9FD-3964-45CE-B20C-CAF8B1803E7D}" destId="{718F7996-04A5-440D-BD32-5F2E38C010CA}" srcOrd="1" destOrd="0" presId="urn:microsoft.com/office/officeart/2005/8/layout/orgChart1"/>
    <dgm:cxn modelId="{F5273618-B941-4F01-80A5-5104AE0B7F8F}" type="presParOf" srcId="{718F7996-04A5-440D-BD32-5F2E38C010CA}" destId="{65F1F45F-3E63-4F9E-842B-C1C8566393B3}" srcOrd="0" destOrd="0" presId="urn:microsoft.com/office/officeart/2005/8/layout/orgChart1"/>
    <dgm:cxn modelId="{2CDBF167-9DF5-48D1-8170-19EAB5A494CC}" type="presParOf" srcId="{718F7996-04A5-440D-BD32-5F2E38C010CA}" destId="{2556013E-C4F7-428D-A24D-6074B6DC17BD}" srcOrd="1" destOrd="0" presId="urn:microsoft.com/office/officeart/2005/8/layout/orgChart1"/>
    <dgm:cxn modelId="{2009C959-72E6-475E-9E2A-84F025AF1150}" type="presParOf" srcId="{2556013E-C4F7-428D-A24D-6074B6DC17BD}" destId="{D24E982E-552E-4953-B33E-2A394B1AE22D}" srcOrd="0" destOrd="0" presId="urn:microsoft.com/office/officeart/2005/8/layout/orgChart1"/>
    <dgm:cxn modelId="{87D3E277-C09C-41E2-9AEB-FB40E9975094}" type="presParOf" srcId="{D24E982E-552E-4953-B33E-2A394B1AE22D}" destId="{641184AF-A6C2-4BB2-8E6A-223D35FD8620}" srcOrd="0" destOrd="0" presId="urn:microsoft.com/office/officeart/2005/8/layout/orgChart1"/>
    <dgm:cxn modelId="{7281E6B8-3EA2-45C4-8FE2-0F8BA8A20DA5}" type="presParOf" srcId="{D24E982E-552E-4953-B33E-2A394B1AE22D}" destId="{E568CFD0-5DDD-44CF-B943-A0E512DD6B81}" srcOrd="1" destOrd="0" presId="urn:microsoft.com/office/officeart/2005/8/layout/orgChart1"/>
    <dgm:cxn modelId="{DD4A7DCC-64F9-4936-AF5E-633A4B663B51}" type="presParOf" srcId="{2556013E-C4F7-428D-A24D-6074B6DC17BD}" destId="{E7BB33B1-BC13-4C28-BCDF-CACE1CA17437}" srcOrd="1" destOrd="0" presId="urn:microsoft.com/office/officeart/2005/8/layout/orgChart1"/>
    <dgm:cxn modelId="{9E8DAB71-4C7D-454B-986A-71DCE0CC039F}" type="presParOf" srcId="{2556013E-C4F7-428D-A24D-6074B6DC17BD}" destId="{1D953C75-C548-4E61-B0D3-DD86A6CD6270}" srcOrd="2" destOrd="0" presId="urn:microsoft.com/office/officeart/2005/8/layout/orgChart1"/>
    <dgm:cxn modelId="{D852FD83-524A-4387-84C2-5B265422006E}" type="presParOf" srcId="{5A4BE9FD-3964-45CE-B20C-CAF8B1803E7D}" destId="{072F9B8B-EB12-4E05-9423-1D743CA9AE93}" srcOrd="2" destOrd="0" presId="urn:microsoft.com/office/officeart/2005/8/layout/orgChart1"/>
    <dgm:cxn modelId="{899EB7C6-F9EE-4A2C-9712-B2D8819DF7B8}" type="presParOf" srcId="{11881789-AA71-45E6-A681-D4E28C174C6A}" destId="{BD578BCB-4CCB-47D5-BB6C-0C89EDD0C6E0}" srcOrd="8" destOrd="0" presId="urn:microsoft.com/office/officeart/2005/8/layout/orgChart1"/>
    <dgm:cxn modelId="{7E78CB74-55D7-4646-883A-4C25473094F9}" type="presParOf" srcId="{11881789-AA71-45E6-A681-D4E28C174C6A}" destId="{B47BEA36-5351-4783-A1E9-FE452368E6A7}" srcOrd="9" destOrd="0" presId="urn:microsoft.com/office/officeart/2005/8/layout/orgChart1"/>
    <dgm:cxn modelId="{68630A86-3F5B-4D3E-BD6F-23D521860DE7}" type="presParOf" srcId="{B47BEA36-5351-4783-A1E9-FE452368E6A7}" destId="{D8F831CA-F3B9-448D-AF1A-FFBFB5D82DCD}" srcOrd="0" destOrd="0" presId="urn:microsoft.com/office/officeart/2005/8/layout/orgChart1"/>
    <dgm:cxn modelId="{BBF6FF5F-A10F-4756-8B2A-6564672F5133}" type="presParOf" srcId="{D8F831CA-F3B9-448D-AF1A-FFBFB5D82DCD}" destId="{67CB06D6-5FC0-41EE-B2A9-08152702E3E4}" srcOrd="0" destOrd="0" presId="urn:microsoft.com/office/officeart/2005/8/layout/orgChart1"/>
    <dgm:cxn modelId="{CBA543E7-299A-4A51-8C71-8A98381AE770}" type="presParOf" srcId="{D8F831CA-F3B9-448D-AF1A-FFBFB5D82DCD}" destId="{C8E83F5A-F65F-49DE-BCDA-9799C4DCFDC3}" srcOrd="1" destOrd="0" presId="urn:microsoft.com/office/officeart/2005/8/layout/orgChart1"/>
    <dgm:cxn modelId="{6BD3DF69-797A-4A7C-93B3-85FE6AC0C9EE}" type="presParOf" srcId="{B47BEA36-5351-4783-A1E9-FE452368E6A7}" destId="{2C96065A-45A5-4B3E-B62B-92EA2EC7F35C}" srcOrd="1" destOrd="0" presId="urn:microsoft.com/office/officeart/2005/8/layout/orgChart1"/>
    <dgm:cxn modelId="{4B21F85F-D035-499D-B3F3-14D9192F972A}" type="presParOf" srcId="{2C96065A-45A5-4B3E-B62B-92EA2EC7F35C}" destId="{492ED628-D962-48DB-B32B-7D1BB63619BB}" srcOrd="0" destOrd="0" presId="urn:microsoft.com/office/officeart/2005/8/layout/orgChart1"/>
    <dgm:cxn modelId="{58CD307E-6D4A-4BA2-8561-C35904EA422A}" type="presParOf" srcId="{2C96065A-45A5-4B3E-B62B-92EA2EC7F35C}" destId="{F97441B6-01A5-4EB5-A6A6-B9A2CCBF380F}" srcOrd="1" destOrd="0" presId="urn:microsoft.com/office/officeart/2005/8/layout/orgChart1"/>
    <dgm:cxn modelId="{0D0078A5-BE88-4D97-BFBB-20137697D0F5}" type="presParOf" srcId="{F97441B6-01A5-4EB5-A6A6-B9A2CCBF380F}" destId="{602DFABC-8BB8-45A3-8046-481FBA9AB701}" srcOrd="0" destOrd="0" presId="urn:microsoft.com/office/officeart/2005/8/layout/orgChart1"/>
    <dgm:cxn modelId="{D3C0346A-6E13-44CE-ACE2-7E59F3A4F5DF}" type="presParOf" srcId="{602DFABC-8BB8-45A3-8046-481FBA9AB701}" destId="{49B402D0-8A1D-4262-A5A1-409A308B86C5}" srcOrd="0" destOrd="0" presId="urn:microsoft.com/office/officeart/2005/8/layout/orgChart1"/>
    <dgm:cxn modelId="{3967C33D-50A2-49A5-A9E0-B79AB61E3A4F}" type="presParOf" srcId="{602DFABC-8BB8-45A3-8046-481FBA9AB701}" destId="{626FDC53-B77A-4B58-989B-806133C6AD53}" srcOrd="1" destOrd="0" presId="urn:microsoft.com/office/officeart/2005/8/layout/orgChart1"/>
    <dgm:cxn modelId="{2FC66466-F6DB-425D-90D6-094BFD2FCE36}" type="presParOf" srcId="{F97441B6-01A5-4EB5-A6A6-B9A2CCBF380F}" destId="{CCD9CA43-8D5D-4504-9C5F-3AA27D43E0E1}" srcOrd="1" destOrd="0" presId="urn:microsoft.com/office/officeart/2005/8/layout/orgChart1"/>
    <dgm:cxn modelId="{B2C0C064-AA65-4F4E-9473-C8485849FA2B}" type="presParOf" srcId="{F97441B6-01A5-4EB5-A6A6-B9A2CCBF380F}" destId="{EB4B0A24-52D4-452F-85D6-01374AAEDFC9}" srcOrd="2" destOrd="0" presId="urn:microsoft.com/office/officeart/2005/8/layout/orgChart1"/>
    <dgm:cxn modelId="{8C31973B-B416-4E52-B99F-0B3C6A68E201}" type="presParOf" srcId="{B47BEA36-5351-4783-A1E9-FE452368E6A7}" destId="{A10CF54C-7E8E-49F3-ACC0-9FBBEB2A0C5E}" srcOrd="2" destOrd="0" presId="urn:microsoft.com/office/officeart/2005/8/layout/orgChart1"/>
    <dgm:cxn modelId="{7805F817-938E-4EDD-90CD-FE647BBEC128}" type="presParOf" srcId="{624D3B04-373A-4B54-8330-0AE8A4D347E6}" destId="{67954BFA-2C6E-483D-BDD1-828C6CB0AB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26F59C-F5D7-47FA-8CE5-8D3BC939BA4D}">
      <dsp:nvSpPr>
        <dsp:cNvPr id="0" name=""/>
        <dsp:cNvSpPr/>
      </dsp:nvSpPr>
      <dsp:spPr>
        <a:xfrm>
          <a:off x="3023134" y="2370977"/>
          <a:ext cx="1802330" cy="180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pitchFamily="34" charset="0"/>
              <a:cs typeface="Arial" pitchFamily="34" charset="0"/>
            </a:rPr>
            <a:t>Expository Writing</a:t>
          </a:r>
          <a:endParaRPr lang="en-US" sz="2100" kern="1200" dirty="0">
            <a:latin typeface="Arial" pitchFamily="34" charset="0"/>
            <a:cs typeface="Arial" pitchFamily="34" charset="0"/>
          </a:endParaRPr>
        </a:p>
      </dsp:txBody>
      <dsp:txXfrm>
        <a:off x="3023134" y="2370977"/>
        <a:ext cx="1802330" cy="1802330"/>
      </dsp:txXfrm>
    </dsp:sp>
    <dsp:sp modelId="{E6CA0E39-4ED1-42A6-A8CD-79E2E2F10B7E}">
      <dsp:nvSpPr>
        <dsp:cNvPr id="0" name=""/>
        <dsp:cNvSpPr/>
      </dsp:nvSpPr>
      <dsp:spPr>
        <a:xfrm rot="16200000">
          <a:off x="3651838" y="2077848"/>
          <a:ext cx="544922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44922" y="20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3910676" y="2084893"/>
        <a:ext cx="27246" cy="27246"/>
      </dsp:txXfrm>
    </dsp:sp>
    <dsp:sp modelId="{3D684291-1F5F-4132-822E-4E76EBBD0B7B}">
      <dsp:nvSpPr>
        <dsp:cNvPr id="0" name=""/>
        <dsp:cNvSpPr/>
      </dsp:nvSpPr>
      <dsp:spPr>
        <a:xfrm>
          <a:off x="3023134" y="23724"/>
          <a:ext cx="1802330" cy="180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itchFamily="34" charset="0"/>
              <a:cs typeface="Arial" pitchFamily="34" charset="0"/>
            </a:rPr>
            <a:t>Explains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3023134" y="23724"/>
        <a:ext cx="1802330" cy="1802330"/>
      </dsp:txXfrm>
    </dsp:sp>
    <dsp:sp modelId="{67441082-D070-46C9-9460-155126C0E7E6}">
      <dsp:nvSpPr>
        <dsp:cNvPr id="0" name=""/>
        <dsp:cNvSpPr/>
      </dsp:nvSpPr>
      <dsp:spPr>
        <a:xfrm rot="20520000">
          <a:off x="4768023" y="2888804"/>
          <a:ext cx="544922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44922" y="20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520000">
        <a:off x="5026861" y="2895849"/>
        <a:ext cx="27246" cy="27246"/>
      </dsp:txXfrm>
    </dsp:sp>
    <dsp:sp modelId="{5EE04181-0C73-4F74-B1C7-F4078F11521C}">
      <dsp:nvSpPr>
        <dsp:cNvPr id="0" name=""/>
        <dsp:cNvSpPr/>
      </dsp:nvSpPr>
      <dsp:spPr>
        <a:xfrm>
          <a:off x="5255505" y="1645636"/>
          <a:ext cx="1802330" cy="180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itchFamily="34" charset="0"/>
              <a:cs typeface="Arial" pitchFamily="34" charset="0"/>
            </a:rPr>
            <a:t>Describes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5255505" y="1645636"/>
        <a:ext cx="1802330" cy="1802330"/>
      </dsp:txXfrm>
    </dsp:sp>
    <dsp:sp modelId="{17BF3413-2AB4-4D4F-97BD-DDD53365F133}">
      <dsp:nvSpPr>
        <dsp:cNvPr id="0" name=""/>
        <dsp:cNvSpPr/>
      </dsp:nvSpPr>
      <dsp:spPr>
        <a:xfrm rot="3240000">
          <a:off x="4341678" y="4200959"/>
          <a:ext cx="544922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44922" y="20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40000">
        <a:off x="4600517" y="4208003"/>
        <a:ext cx="27246" cy="27246"/>
      </dsp:txXfrm>
    </dsp:sp>
    <dsp:sp modelId="{512D7F8F-9F0D-4AA7-91CB-B83C0C75E520}">
      <dsp:nvSpPr>
        <dsp:cNvPr id="0" name=""/>
        <dsp:cNvSpPr/>
      </dsp:nvSpPr>
      <dsp:spPr>
        <a:xfrm>
          <a:off x="4402815" y="4269945"/>
          <a:ext cx="1802330" cy="180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itchFamily="34" charset="0"/>
              <a:cs typeface="Arial" pitchFamily="34" charset="0"/>
            </a:rPr>
            <a:t>Defines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4402815" y="4269945"/>
        <a:ext cx="1802330" cy="1802330"/>
      </dsp:txXfrm>
    </dsp:sp>
    <dsp:sp modelId="{2E7F09E0-AC41-4274-A24B-B34312EC1C6D}">
      <dsp:nvSpPr>
        <dsp:cNvPr id="0" name=""/>
        <dsp:cNvSpPr/>
      </dsp:nvSpPr>
      <dsp:spPr>
        <a:xfrm rot="7560000">
          <a:off x="2961998" y="4200959"/>
          <a:ext cx="544922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44922" y="20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560000">
        <a:off x="3220836" y="4208003"/>
        <a:ext cx="27246" cy="27246"/>
      </dsp:txXfrm>
    </dsp:sp>
    <dsp:sp modelId="{6AD510B8-83C3-47ED-A926-C4BB4F14DDC8}">
      <dsp:nvSpPr>
        <dsp:cNvPr id="0" name=""/>
        <dsp:cNvSpPr/>
      </dsp:nvSpPr>
      <dsp:spPr>
        <a:xfrm>
          <a:off x="1643454" y="4269945"/>
          <a:ext cx="1802330" cy="180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itchFamily="34" charset="0"/>
              <a:cs typeface="Arial" pitchFamily="34" charset="0"/>
            </a:rPr>
            <a:t>Instruct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1643454" y="4269945"/>
        <a:ext cx="1802330" cy="1802330"/>
      </dsp:txXfrm>
    </dsp:sp>
    <dsp:sp modelId="{6375D994-5E5B-4323-8BFE-3F31F4802B15}">
      <dsp:nvSpPr>
        <dsp:cNvPr id="0" name=""/>
        <dsp:cNvSpPr/>
      </dsp:nvSpPr>
      <dsp:spPr>
        <a:xfrm rot="11880000">
          <a:off x="2535653" y="2888804"/>
          <a:ext cx="544922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44922" y="20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1880000">
        <a:off x="2794491" y="2895849"/>
        <a:ext cx="27246" cy="27246"/>
      </dsp:txXfrm>
    </dsp:sp>
    <dsp:sp modelId="{63E71C47-988D-45C2-9DC1-8244263EFF92}">
      <dsp:nvSpPr>
        <dsp:cNvPr id="0" name=""/>
        <dsp:cNvSpPr/>
      </dsp:nvSpPr>
      <dsp:spPr>
        <a:xfrm>
          <a:off x="790764" y="1645636"/>
          <a:ext cx="1802330" cy="18023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itchFamily="34" charset="0"/>
              <a:cs typeface="Arial" pitchFamily="34" charset="0"/>
            </a:rPr>
            <a:t>Informs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790764" y="1645636"/>
        <a:ext cx="1802330" cy="18023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ED628-D962-48DB-B32B-7D1BB63619BB}">
      <dsp:nvSpPr>
        <dsp:cNvPr id="0" name=""/>
        <dsp:cNvSpPr/>
      </dsp:nvSpPr>
      <dsp:spPr>
        <a:xfrm>
          <a:off x="7462502" y="1906258"/>
          <a:ext cx="91440" cy="291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78BCB-4CCB-47D5-BB6C-0C89EDD0C6E0}">
      <dsp:nvSpPr>
        <dsp:cNvPr id="0" name=""/>
        <dsp:cNvSpPr/>
      </dsp:nvSpPr>
      <dsp:spPr>
        <a:xfrm>
          <a:off x="4103509" y="921846"/>
          <a:ext cx="3404712" cy="2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82"/>
              </a:lnTo>
              <a:lnTo>
                <a:pt x="3404712" y="145582"/>
              </a:lnTo>
              <a:lnTo>
                <a:pt x="3404712" y="291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1F45F-3E63-4F9E-842B-C1C8566393B3}">
      <dsp:nvSpPr>
        <dsp:cNvPr id="0" name=""/>
        <dsp:cNvSpPr/>
      </dsp:nvSpPr>
      <dsp:spPr>
        <a:xfrm>
          <a:off x="5686060" y="1906258"/>
          <a:ext cx="91440" cy="291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6A08A-F9F6-49B0-816C-4CDB0627F333}">
      <dsp:nvSpPr>
        <dsp:cNvPr id="0" name=""/>
        <dsp:cNvSpPr/>
      </dsp:nvSpPr>
      <dsp:spPr>
        <a:xfrm>
          <a:off x="4103509" y="921846"/>
          <a:ext cx="1628270" cy="2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82"/>
              </a:lnTo>
              <a:lnTo>
                <a:pt x="1628270" y="145582"/>
              </a:lnTo>
              <a:lnTo>
                <a:pt x="1628270" y="291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B8898-EE4D-4BF1-9352-0991798776A1}">
      <dsp:nvSpPr>
        <dsp:cNvPr id="0" name=""/>
        <dsp:cNvSpPr/>
      </dsp:nvSpPr>
      <dsp:spPr>
        <a:xfrm>
          <a:off x="4008399" y="1906258"/>
          <a:ext cx="91440" cy="291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E0A8D-6A06-4860-8B2F-6D967B0DA621}">
      <dsp:nvSpPr>
        <dsp:cNvPr id="0" name=""/>
        <dsp:cNvSpPr/>
      </dsp:nvSpPr>
      <dsp:spPr>
        <a:xfrm>
          <a:off x="4008399" y="921846"/>
          <a:ext cx="91440" cy="291164"/>
        </a:xfrm>
        <a:custGeom>
          <a:avLst/>
          <a:gdLst/>
          <a:ahLst/>
          <a:cxnLst/>
          <a:rect l="0" t="0" r="0" b="0"/>
          <a:pathLst>
            <a:path>
              <a:moveTo>
                <a:pt x="95110" y="0"/>
              </a:moveTo>
              <a:lnTo>
                <a:pt x="95110" y="145582"/>
              </a:lnTo>
              <a:lnTo>
                <a:pt x="45720" y="145582"/>
              </a:lnTo>
              <a:lnTo>
                <a:pt x="45720" y="291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96846-DA9E-4F41-8F54-4A291C0A3467}">
      <dsp:nvSpPr>
        <dsp:cNvPr id="0" name=""/>
        <dsp:cNvSpPr/>
      </dsp:nvSpPr>
      <dsp:spPr>
        <a:xfrm>
          <a:off x="2330737" y="1906258"/>
          <a:ext cx="91440" cy="291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8A74A-EB5C-4B76-A50C-EAF667E1FF73}">
      <dsp:nvSpPr>
        <dsp:cNvPr id="0" name=""/>
        <dsp:cNvSpPr/>
      </dsp:nvSpPr>
      <dsp:spPr>
        <a:xfrm>
          <a:off x="2376457" y="921846"/>
          <a:ext cx="1727051" cy="291164"/>
        </a:xfrm>
        <a:custGeom>
          <a:avLst/>
          <a:gdLst/>
          <a:ahLst/>
          <a:cxnLst/>
          <a:rect l="0" t="0" r="0" b="0"/>
          <a:pathLst>
            <a:path>
              <a:moveTo>
                <a:pt x="1727051" y="0"/>
              </a:moveTo>
              <a:lnTo>
                <a:pt x="1727051" y="145582"/>
              </a:lnTo>
              <a:lnTo>
                <a:pt x="0" y="145582"/>
              </a:lnTo>
              <a:lnTo>
                <a:pt x="0" y="291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D903B-DB36-4A89-9031-5C7341107400}">
      <dsp:nvSpPr>
        <dsp:cNvPr id="0" name=""/>
        <dsp:cNvSpPr/>
      </dsp:nvSpPr>
      <dsp:spPr>
        <a:xfrm>
          <a:off x="653076" y="1906258"/>
          <a:ext cx="91440" cy="291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11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14D8B-BCF0-4C6A-99EC-DED21942C507}">
      <dsp:nvSpPr>
        <dsp:cNvPr id="0" name=""/>
        <dsp:cNvSpPr/>
      </dsp:nvSpPr>
      <dsp:spPr>
        <a:xfrm>
          <a:off x="698796" y="921846"/>
          <a:ext cx="3404712" cy="291164"/>
        </a:xfrm>
        <a:custGeom>
          <a:avLst/>
          <a:gdLst/>
          <a:ahLst/>
          <a:cxnLst/>
          <a:rect l="0" t="0" r="0" b="0"/>
          <a:pathLst>
            <a:path>
              <a:moveTo>
                <a:pt x="3404712" y="0"/>
              </a:moveTo>
              <a:lnTo>
                <a:pt x="3404712" y="145582"/>
              </a:lnTo>
              <a:lnTo>
                <a:pt x="0" y="145582"/>
              </a:lnTo>
              <a:lnTo>
                <a:pt x="0" y="291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F959F-4480-46F0-9CA5-DD67C96CF1DF}">
      <dsp:nvSpPr>
        <dsp:cNvPr id="0" name=""/>
        <dsp:cNvSpPr/>
      </dsp:nvSpPr>
      <dsp:spPr>
        <a:xfrm>
          <a:off x="3410261" y="228597"/>
          <a:ext cx="1386496" cy="69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Purpose</a:t>
          </a:r>
        </a:p>
      </dsp:txBody>
      <dsp:txXfrm>
        <a:off x="3410261" y="228597"/>
        <a:ext cx="1386496" cy="693248"/>
      </dsp:txXfrm>
    </dsp:sp>
    <dsp:sp modelId="{9B7501AA-F8C4-43E1-8FAF-310FEE151691}">
      <dsp:nvSpPr>
        <dsp:cNvPr id="0" name=""/>
        <dsp:cNvSpPr/>
      </dsp:nvSpPr>
      <dsp:spPr>
        <a:xfrm>
          <a:off x="5548" y="1213010"/>
          <a:ext cx="1386496" cy="69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describe</a:t>
          </a:r>
        </a:p>
      </dsp:txBody>
      <dsp:txXfrm>
        <a:off x="5548" y="1213010"/>
        <a:ext cx="1386496" cy="693248"/>
      </dsp:txXfrm>
    </dsp:sp>
    <dsp:sp modelId="{702CC8ED-76AA-48D7-B364-CECAE37DFFD8}">
      <dsp:nvSpPr>
        <dsp:cNvPr id="0" name=""/>
        <dsp:cNvSpPr/>
      </dsp:nvSpPr>
      <dsp:spPr>
        <a:xfrm>
          <a:off x="5548" y="2197423"/>
          <a:ext cx="1386496" cy="2755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Wanted Posters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Poetry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Scientific reports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Social Studies reports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Captions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Labels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ABC books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Summaries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Journals</a:t>
          </a:r>
          <a:endParaRPr kumimoji="0" lang="en-US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548" y="2197423"/>
        <a:ext cx="1386496" cy="2755579"/>
      </dsp:txXfrm>
    </dsp:sp>
    <dsp:sp modelId="{3C457FC6-06EB-4728-B795-E0888A836CDF}">
      <dsp:nvSpPr>
        <dsp:cNvPr id="0" name=""/>
        <dsp:cNvSpPr/>
      </dsp:nvSpPr>
      <dsp:spPr>
        <a:xfrm>
          <a:off x="1683209" y="1213010"/>
          <a:ext cx="1386496" cy="69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explain</a:t>
          </a:r>
        </a:p>
      </dsp:txBody>
      <dsp:txXfrm>
        <a:off x="1683209" y="1213010"/>
        <a:ext cx="1386496" cy="693248"/>
      </dsp:txXfrm>
    </dsp:sp>
    <dsp:sp modelId="{95A67189-2FDA-43F8-B141-1C8A60CF1449}">
      <dsp:nvSpPr>
        <dsp:cNvPr id="0" name=""/>
        <dsp:cNvSpPr/>
      </dsp:nvSpPr>
      <dsp:spPr>
        <a:xfrm>
          <a:off x="1683209" y="2197423"/>
          <a:ext cx="1386496" cy="2017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Scientific explanations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Personal Narratives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Elaborations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Letters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Summaries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Journals</a:t>
          </a:r>
          <a:endParaRPr kumimoji="0" lang="en-US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	</a:t>
          </a:r>
        </a:p>
      </dsp:txBody>
      <dsp:txXfrm>
        <a:off x="1683209" y="2197423"/>
        <a:ext cx="1386496" cy="2017262"/>
      </dsp:txXfrm>
    </dsp:sp>
    <dsp:sp modelId="{1228F3FC-0530-4680-9968-C372B35C0F81}">
      <dsp:nvSpPr>
        <dsp:cNvPr id="0" name=""/>
        <dsp:cNvSpPr/>
      </dsp:nvSpPr>
      <dsp:spPr>
        <a:xfrm>
          <a:off x="3360870" y="1213010"/>
          <a:ext cx="1386496" cy="69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instruct</a:t>
          </a:r>
        </a:p>
      </dsp:txBody>
      <dsp:txXfrm>
        <a:off x="3360870" y="1213010"/>
        <a:ext cx="1386496" cy="693248"/>
      </dsp:txXfrm>
    </dsp:sp>
    <dsp:sp modelId="{16007C92-7ACC-44E1-82E5-1E035B3B08C1}">
      <dsp:nvSpPr>
        <dsp:cNvPr id="0" name=""/>
        <dsp:cNvSpPr/>
      </dsp:nvSpPr>
      <dsp:spPr>
        <a:xfrm>
          <a:off x="3360870" y="2197423"/>
          <a:ext cx="1386496" cy="1507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Recipes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Rules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Directions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Experiments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Games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Lists</a:t>
          </a:r>
        </a:p>
      </dsp:txBody>
      <dsp:txXfrm>
        <a:off x="3360870" y="2197423"/>
        <a:ext cx="1386496" cy="1507891"/>
      </dsp:txXfrm>
    </dsp:sp>
    <dsp:sp modelId="{9466CCC5-D435-4EE4-BA1A-AE4D0D92080C}">
      <dsp:nvSpPr>
        <dsp:cNvPr id="0" name=""/>
        <dsp:cNvSpPr/>
      </dsp:nvSpPr>
      <dsp:spPr>
        <a:xfrm>
          <a:off x="5038531" y="1213010"/>
          <a:ext cx="1386496" cy="69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persuade</a:t>
          </a:r>
        </a:p>
      </dsp:txBody>
      <dsp:txXfrm>
        <a:off x="5038531" y="1213010"/>
        <a:ext cx="1386496" cy="693248"/>
      </dsp:txXfrm>
    </dsp:sp>
    <dsp:sp modelId="{641184AF-A6C2-4BB2-8E6A-223D35FD8620}">
      <dsp:nvSpPr>
        <dsp:cNvPr id="0" name=""/>
        <dsp:cNvSpPr/>
      </dsp:nvSpPr>
      <dsp:spPr>
        <a:xfrm>
          <a:off x="5038531" y="2197423"/>
          <a:ext cx="1386496" cy="1371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Debates</a:t>
          </a:r>
          <a:endParaRPr kumimoji="0" lang="en-US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Reviews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Ads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Evaluations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Book Reports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Letters</a:t>
          </a:r>
        </a:p>
      </dsp:txBody>
      <dsp:txXfrm>
        <a:off x="5038531" y="2197423"/>
        <a:ext cx="1386496" cy="1371779"/>
      </dsp:txXfrm>
    </dsp:sp>
    <dsp:sp modelId="{67CB06D6-5FC0-41EE-B2A9-08152702E3E4}">
      <dsp:nvSpPr>
        <dsp:cNvPr id="0" name=""/>
        <dsp:cNvSpPr/>
      </dsp:nvSpPr>
      <dsp:spPr>
        <a:xfrm>
          <a:off x="6814973" y="1213010"/>
          <a:ext cx="1386496" cy="693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To </a:t>
          </a: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retell information</a:t>
          </a:r>
          <a:endParaRPr kumimoji="0" lang="en-US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814973" y="1213010"/>
        <a:ext cx="1386496" cy="693248"/>
      </dsp:txXfrm>
    </dsp:sp>
    <dsp:sp modelId="{49B402D0-8A1D-4262-A5A1-409A308B86C5}">
      <dsp:nvSpPr>
        <dsp:cNvPr id="0" name=""/>
        <dsp:cNvSpPr/>
      </dsp:nvSpPr>
      <dsp:spPr>
        <a:xfrm>
          <a:off x="6716192" y="2197423"/>
          <a:ext cx="1584058" cy="2322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Reports</a:t>
          </a:r>
          <a:endParaRPr kumimoji="0" lang="en-US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Auto/biographies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Letters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Poetry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Journals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Historical retellings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Summaries</a:t>
          </a:r>
          <a:endParaRPr kumimoji="0" lang="en-US" sz="1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716192" y="2197423"/>
        <a:ext cx="1584058" cy="2322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862EE-6C4F-4D73-B802-6144F2CA1D75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93B77-778B-4653-8661-EAF8039DBE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05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BB136-6527-4176-9407-36DDB39B7BD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D421E-9D1A-4C6D-B578-2A956F3A034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Bio poem relates specific info about a person. It is a formula poem to create a quick picture of someone.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29B81E-AD4D-41FE-A447-4575DEDBC94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Teachers will work on their own bio poem to intro themselves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828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962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4DA45-78CE-4A6A-A93B-3C1574E34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FAD55A5-BF84-42CC-8F8C-D00BEA2C51C6}" type="datetimeFigureOut">
              <a:rPr lang="en-US" smtClean="0"/>
              <a:pPr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065B2D6-AD28-4987-8AA2-57F795293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Expository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Often used in school &amp; in real-world careers.</a:t>
            </a:r>
          </a:p>
          <a:p>
            <a:r>
              <a:rPr lang="en-US" dirty="0" smtClean="0"/>
              <a:t>Factual writing for the purpose of informing others.  </a:t>
            </a:r>
          </a:p>
          <a:p>
            <a:r>
              <a:rPr lang="en-US" dirty="0" smtClean="0"/>
              <a:t>The purpose is to collect and synthesize information to inform an audience of others.</a:t>
            </a:r>
          </a:p>
          <a:p>
            <a:r>
              <a:rPr lang="en-US" dirty="0" smtClean="0"/>
              <a:t>Organization helps the reader glean information presented in a straight-forward, logical, sequential way.  </a:t>
            </a:r>
          </a:p>
          <a:p>
            <a:r>
              <a:rPr lang="en-US" dirty="0" smtClean="0"/>
              <a:t>Graphic organizers are useful for planning.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600" dirty="0" smtClean="0"/>
              <a:t>Information is arranged and presented in a logical, sequential manner, with like details grouped together. </a:t>
            </a:r>
          </a:p>
          <a:p>
            <a:pPr lvl="1"/>
            <a:r>
              <a:rPr lang="en-US" sz="2200" u="sng" dirty="0" smtClean="0"/>
              <a:t>Introduction</a:t>
            </a:r>
            <a:r>
              <a:rPr lang="en-US" sz="2200" dirty="0" smtClean="0"/>
              <a:t> - Grabs the reader’s attention (lead) and tells the reader what the entire piece will be about (topic sentence).</a:t>
            </a:r>
          </a:p>
          <a:p>
            <a:pPr lvl="1"/>
            <a:r>
              <a:rPr lang="en-US" sz="2200" u="sng" dirty="0" smtClean="0"/>
              <a:t>Body</a:t>
            </a:r>
            <a:r>
              <a:rPr lang="en-US" sz="2200" dirty="0" smtClean="0"/>
              <a:t> - A number of paragraphs, each with a broad yet distinct main idea sentence, which explains what the paragraph is about, followed by a variety of supporting </a:t>
            </a:r>
            <a:r>
              <a:rPr lang="en-US" sz="2200" u="sng" dirty="0" smtClean="0"/>
              <a:t>details. </a:t>
            </a:r>
          </a:p>
          <a:p>
            <a:pPr lvl="1"/>
            <a:r>
              <a:rPr lang="en-US" sz="2200" u="sng" dirty="0" smtClean="0"/>
              <a:t>Conclusion</a:t>
            </a:r>
            <a:r>
              <a:rPr lang="en-US" sz="2200" dirty="0" smtClean="0"/>
              <a:t> - The final paragraph which creatively reiterates the main ideas and restates the thesis or topic sentence in a general way.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Organizers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r>
              <a:rPr lang="en-US" dirty="0" smtClean="0"/>
              <a:t>Topic: ______________</a:t>
            </a:r>
          </a:p>
          <a:p>
            <a:r>
              <a:rPr lang="en-US" dirty="0" smtClean="0"/>
              <a:t>Main Idea 1: _________</a:t>
            </a:r>
          </a:p>
          <a:p>
            <a:r>
              <a:rPr lang="en-US" dirty="0" smtClean="0"/>
              <a:t>Main Idea 2: _________</a:t>
            </a:r>
          </a:p>
          <a:p>
            <a:r>
              <a:rPr lang="en-US" dirty="0" smtClean="0"/>
              <a:t>Main Idea 3: _________</a:t>
            </a:r>
          </a:p>
          <a:p>
            <a:r>
              <a:rPr lang="en-US" dirty="0" smtClean="0"/>
              <a:t>Main Idea 4: 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Organizer Example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r>
              <a:rPr lang="en-US" dirty="0" smtClean="0"/>
              <a:t>Topic: </a:t>
            </a:r>
            <a:r>
              <a:rPr lang="en-US" u="sng" dirty="0" smtClean="0"/>
              <a:t>Rain Forest</a:t>
            </a:r>
          </a:p>
          <a:p>
            <a:r>
              <a:rPr lang="en-US" dirty="0" smtClean="0"/>
              <a:t>Main Idea 1: </a:t>
            </a:r>
            <a:r>
              <a:rPr lang="en-US" sz="2700" u="sng" dirty="0" smtClean="0"/>
              <a:t>Climate/Weather</a:t>
            </a:r>
          </a:p>
          <a:p>
            <a:r>
              <a:rPr lang="en-US" dirty="0" smtClean="0"/>
              <a:t>Main Idea 2: </a:t>
            </a:r>
            <a:r>
              <a:rPr lang="en-US" u="sng" dirty="0" smtClean="0"/>
              <a:t>Plants/Trees</a:t>
            </a:r>
            <a:endParaRPr lang="en-US" dirty="0" smtClean="0"/>
          </a:p>
          <a:p>
            <a:r>
              <a:rPr lang="en-US" dirty="0" smtClean="0"/>
              <a:t>Main Idea 3: </a:t>
            </a:r>
            <a:r>
              <a:rPr lang="en-US" u="sng" dirty="0" smtClean="0"/>
              <a:t>Animals</a:t>
            </a:r>
            <a:endParaRPr lang="en-US" dirty="0" smtClean="0"/>
          </a:p>
          <a:p>
            <a:r>
              <a:rPr lang="en-US" dirty="0" smtClean="0"/>
              <a:t>Main Idea 4: </a:t>
            </a:r>
            <a:r>
              <a:rPr lang="en-US" u="sng" dirty="0" smtClean="0"/>
              <a:t>Deforestation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"/>
            <a:ext cx="5190612" cy="639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Ideas</a:t>
            </a:r>
            <a:endParaRPr lang="en-US" dirty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738" indent="-228600"/>
            <a:r>
              <a:rPr lang="en-US" dirty="0" smtClean="0"/>
              <a:t>Help students find topics they are interested in and knowledgeable about. </a:t>
            </a:r>
          </a:p>
          <a:p>
            <a:pPr indent="-4763" eaLnBrk="1" hangingPunct="1">
              <a:buFontTx/>
              <a:buNone/>
            </a:pPr>
            <a:endParaRPr lang="en-US" i="1" dirty="0" smtClean="0"/>
          </a:p>
          <a:p>
            <a:pPr indent="-4763" eaLnBrk="1" hangingPunct="1">
              <a:buFontTx/>
              <a:buNone/>
            </a:pPr>
            <a:endParaRPr lang="en-US" i="1" dirty="0" smtClean="0"/>
          </a:p>
          <a:p>
            <a:pPr indent="-4763" eaLnBrk="1" hangingPunct="1">
              <a:buFontTx/>
              <a:buNone/>
            </a:pPr>
            <a:endParaRPr lang="en-US" i="1" dirty="0" smtClean="0"/>
          </a:p>
          <a:p>
            <a:pPr indent="-4763" eaLnBrk="1" hangingPunct="1">
              <a:buFontTx/>
              <a:buNone/>
            </a:pPr>
            <a:endParaRPr lang="en-US" i="1" dirty="0" smtClean="0"/>
          </a:p>
          <a:p>
            <a:pPr indent="-4763" eaLnBrk="1" hangingPunct="1">
              <a:buFontTx/>
              <a:buNone/>
            </a:pPr>
            <a:r>
              <a:rPr lang="en-US" i="1" dirty="0" smtClean="0"/>
              <a:t>“The best nonfiction writing and research begins with a writer’s passionate curiosity about a subject.” </a:t>
            </a:r>
            <a:r>
              <a:rPr lang="en-US" dirty="0" smtClean="0"/>
              <a:t>	– J. </a:t>
            </a:r>
            <a:r>
              <a:rPr lang="en-US" dirty="0" err="1" smtClean="0"/>
              <a:t>Portalupi</a:t>
            </a:r>
            <a:endParaRPr lang="en-US" dirty="0" smtClean="0"/>
          </a:p>
        </p:txBody>
      </p:sp>
      <p:pic>
        <p:nvPicPr>
          <p:cNvPr id="32770" name="Picture 2" descr="C:\Users\ahord\AppData\Local\Microsoft\Windows\Temporary Internet Files\Content.IE5\3O8TEQLA\MC90037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667000"/>
            <a:ext cx="1676400" cy="177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28600" y="6356350"/>
            <a:ext cx="4876800" cy="365125"/>
          </a:xfrm>
        </p:spPr>
        <p:txBody>
          <a:bodyPr/>
          <a:lstStyle/>
          <a:p>
            <a:pPr algn="l"/>
            <a:r>
              <a:rPr lang="en-US" dirty="0" smtClean="0"/>
              <a:t>Image from: http://www.teachingandlearningtogether.com/expository.html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 l="888" t="1351" r="888"/>
          <a:stretch>
            <a:fillRect/>
          </a:stretch>
        </p:blipFill>
        <p:spPr bwMode="auto">
          <a:xfrm>
            <a:off x="228600" y="304800"/>
            <a:ext cx="86868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Generating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An important part of any expository piece is the details that support the main </a:t>
            </a:r>
            <a:r>
              <a:rPr lang="en-US" dirty="0" smtClean="0"/>
              <a:t>ideas. To </a:t>
            </a:r>
            <a:r>
              <a:rPr lang="en-US" dirty="0" smtClean="0"/>
              <a:t>help explain the main ideas in the greatest details we use detail generating questions.</a:t>
            </a:r>
          </a:p>
          <a:p>
            <a:pPr lvl="1"/>
            <a:r>
              <a:rPr lang="en-US" dirty="0" smtClean="0"/>
              <a:t>What does it look/sound/feel/taste/smell/seem like? </a:t>
            </a:r>
          </a:p>
          <a:p>
            <a:pPr lvl="1"/>
            <a:r>
              <a:rPr lang="en-US" dirty="0" smtClean="0"/>
              <a:t>Why is that important (for your main idea)?</a:t>
            </a:r>
          </a:p>
          <a:p>
            <a:pPr lvl="1"/>
            <a:r>
              <a:rPr lang="en-US" dirty="0" smtClean="0"/>
              <a:t>Is each detail in a separate sentence?</a:t>
            </a:r>
          </a:p>
          <a:p>
            <a:pPr lvl="1"/>
            <a:r>
              <a:rPr lang="en-US" dirty="0" smtClean="0"/>
              <a:t>Did you give specific examples? (avoid words like stuff and things)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latin typeface="Teen" pitchFamily="2" charset="0"/>
              </a:rPr>
              <a:t>Bio-Poem</a:t>
            </a:r>
            <a:r>
              <a:rPr lang="en-US" sz="8000" dirty="0" smtClean="0">
                <a:latin typeface="Teen" pitchFamily="2" charset="0"/>
              </a:rPr>
              <a:t> </a:t>
            </a:r>
            <a:r>
              <a:rPr lang="en-US" sz="5400" dirty="0" smtClean="0">
                <a:latin typeface="Teen" pitchFamily="2" charset="0"/>
              </a:rPr>
              <a:t>Activity</a:t>
            </a:r>
            <a:r>
              <a:rPr lang="en-US" sz="5400" dirty="0" smtClean="0"/>
              <a:t>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1- First name only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2- Four adjectives that describe the person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3- Sibling of… (OR daughter of . . . , mother of . . . , </a:t>
            </a: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etc.) </a:t>
            </a:r>
            <a:endParaRPr lang="en-US" sz="2800" dirty="0" smtClean="0">
              <a:solidFill>
                <a:schemeClr val="tx2"/>
              </a:solidFill>
              <a:latin typeface="Teen" pitchFamily="2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4- Lover of… (3 people or ideas)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5- Who feels... (3 feelings the person experienced)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6- Who needs… (3 items)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7- Who gives… (3 items)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8- Who fears… (3 items)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9- Who would like to see… (3 items)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10- Resident of… (your city and/or state)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Teen" pitchFamily="2" charset="0"/>
              </a:rPr>
              <a:t>Line 11- Last name only</a:t>
            </a:r>
          </a:p>
        </p:txBody>
      </p:sp>
      <p:pic>
        <p:nvPicPr>
          <p:cNvPr id="18437" name="Picture 7" descr="C:\Users\Katie\AppData\Local\Microsoft\Windows\Temporary Internet Files\Low\Content.IE5\H2BPRT13\MC90044173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276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Teen" pitchFamily="2" charset="0"/>
              </a:rPr>
              <a:t>Bio-Poem Example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839200" cy="5105400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Rosa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Determined, brave, strong, loving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Wife of Raymond Parks, mother of all children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Who loved equality, freedom, and the benefits of a good education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Who hated discrimination, loved to stand up for her beliefs, and loved to help others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Who feared that racism would continue, feared losing the opportunity to make a difference, and feared that young people might lose opportunities to develop strength and courage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Who changed history as she accomplished great strides for equality and encouraged excellence for all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Who wanted to see love triumph and see an end to all bias and discrimination in a world in which respect is freely given to all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Born in Alabama and living in Detroit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Parks </a:t>
            </a:r>
          </a:p>
          <a:p>
            <a:pPr marL="365760" indent="-256032" algn="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Teen" pitchFamily="2" charset="0"/>
              </a:rPr>
              <a:t>from </a:t>
            </a:r>
            <a:r>
              <a:rPr lang="en-US" sz="2400" i="1" dirty="0" smtClean="0">
                <a:latin typeface="Teen" pitchFamily="2" charset="0"/>
              </a:rPr>
              <a:t>www.ReadWriteThink.org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Essentials in teaching expository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 readers a lot of information and make them interested in the information.</a:t>
            </a:r>
          </a:p>
          <a:p>
            <a:r>
              <a:rPr lang="en-US" dirty="0" smtClean="0"/>
              <a:t>Use both text and additional text features to teach information.</a:t>
            </a:r>
          </a:p>
          <a:p>
            <a:r>
              <a:rPr lang="en-US" dirty="0" smtClean="0"/>
              <a:t>Nonfiction has a predictable structure of topic and subtopics.</a:t>
            </a:r>
          </a:p>
          <a:p>
            <a:r>
              <a:rPr lang="en-US" dirty="0" smtClean="0"/>
              <a:t>Nonfiction texts have specific vocabulary.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304800"/>
          <a:ext cx="7848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choose appropriate mentor text…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Does the topic of at least one of my mentor texts show how a writer can teach about a topic of personal expertise? (i.e</a:t>
            </a:r>
            <a:r>
              <a:rPr lang="en-US" dirty="0" smtClean="0"/>
              <a:t>., </a:t>
            </a:r>
            <a:r>
              <a:rPr lang="en-US" dirty="0" smtClean="0"/>
              <a:t>grasshoppers or baseball)</a:t>
            </a:r>
          </a:p>
          <a:p>
            <a:r>
              <a:rPr lang="en-US" dirty="0" smtClean="0"/>
              <a:t>Does the book use an “I” teaching voice rather than an authoritative, third-person teaching voice?</a:t>
            </a:r>
          </a:p>
          <a:p>
            <a:r>
              <a:rPr lang="en-US" dirty="0" smtClean="0"/>
              <a:t>Is the text organized in a straightforward way, as in topics and subtopics? </a:t>
            </a:r>
          </a:p>
          <a:p>
            <a:r>
              <a:rPr lang="en-US" dirty="0" smtClean="0"/>
              <a:t>Is the syntax of the text simple enough that a child might listen to the text and think, “I could write a text like that.”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Now ask yourself: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expository writing?</a:t>
            </a:r>
          </a:p>
          <a:p>
            <a:r>
              <a:rPr lang="en-US" dirty="0" smtClean="0"/>
              <a:t>What is the purpose of expository writing?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Katie\AppData\Local\Microsoft\Windows\Temporary Internet Files\Content.IE5\5HUJEXYR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981200"/>
            <a:ext cx="1313694" cy="3186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81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expository writing?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Factual writing for the purpose of informing others.</a:t>
            </a:r>
          </a:p>
          <a:p>
            <a:r>
              <a:rPr lang="en-US" dirty="0" smtClean="0"/>
              <a:t>What is the purpose of expository writing?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purpose is to collect and synthesize information to inform an audience of others.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C:\Users\Katie\AppData\Local\Microsoft\Windows\Temporary Internet Files\Content.IE5\6T8GK2LX\MC9000786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733800"/>
            <a:ext cx="2057400" cy="2088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Writing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Examine and convey complex ideas and information clearly and accurately through effective selection, organization, and analysis of content.</a:t>
            </a:r>
          </a:p>
          <a:p>
            <a:pPr lvl="1"/>
            <a:r>
              <a:rPr lang="en-US" dirty="0" smtClean="0"/>
              <a:t>Tell about a person, place, thing, event or idea.</a:t>
            </a:r>
          </a:p>
          <a:p>
            <a:pPr lvl="1"/>
            <a:r>
              <a:rPr lang="en-US" dirty="0" smtClean="0"/>
              <a:t>Has a topic sentence.</a:t>
            </a:r>
          </a:p>
          <a:p>
            <a:pPr lvl="1"/>
            <a:r>
              <a:rPr lang="en-US" dirty="0" smtClean="0"/>
              <a:t>Includes supporting details, facts, examples, or explanations. </a:t>
            </a:r>
          </a:p>
          <a:p>
            <a:pPr lvl="1"/>
            <a:r>
              <a:rPr lang="en-US" dirty="0" smtClean="0"/>
              <a:t>Has a conclusion. </a:t>
            </a:r>
          </a:p>
          <a:p>
            <a:endParaRPr lang="en-US" dirty="0"/>
          </a:p>
        </p:txBody>
      </p:sp>
      <p:pic>
        <p:nvPicPr>
          <p:cNvPr id="8193" name="Picture 1" descr="C:\Users\Katie\AppData\Local\Microsoft\Windows\Temporary Internet Files\Content.IE5\5HUJEXYR\MC9003843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1143000" cy="120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Autofit/>
          </a:bodyPr>
          <a:lstStyle/>
          <a:p>
            <a:pPr marL="347663" indent="-347663">
              <a:lnSpc>
                <a:spcPct val="90000"/>
              </a:lnSpc>
            </a:pPr>
            <a:r>
              <a:rPr lang="en-US" sz="3000" dirty="0" smtClean="0">
                <a:solidFill>
                  <a:srgbClr val="6600CC"/>
                </a:solidFill>
              </a:rPr>
              <a:t>Share our expertise</a:t>
            </a:r>
            <a:r>
              <a:rPr lang="en-US" sz="3000" dirty="0" smtClean="0"/>
              <a:t> with others and develop self-confidence and self-esteem.</a:t>
            </a:r>
          </a:p>
          <a:p>
            <a:pPr marL="347663" indent="-347663">
              <a:lnSpc>
                <a:spcPct val="90000"/>
              </a:lnSpc>
            </a:pPr>
            <a:r>
              <a:rPr lang="en-US" sz="3000" dirty="0" smtClean="0"/>
              <a:t>Write for a wider </a:t>
            </a:r>
            <a:r>
              <a:rPr lang="en-US" sz="3000" dirty="0" smtClean="0">
                <a:solidFill>
                  <a:srgbClr val="008000"/>
                </a:solidFill>
              </a:rPr>
              <a:t>audience</a:t>
            </a:r>
            <a:r>
              <a:rPr lang="en-US" sz="3000" dirty="0" smtClean="0"/>
              <a:t> with authentic </a:t>
            </a:r>
            <a:r>
              <a:rPr lang="en-US" sz="3000" dirty="0" smtClean="0">
                <a:solidFill>
                  <a:schemeClr val="tx2"/>
                </a:solidFill>
              </a:rPr>
              <a:t>purposes</a:t>
            </a:r>
            <a:r>
              <a:rPr lang="en-US" sz="3000" dirty="0" smtClean="0"/>
              <a:t>.</a:t>
            </a:r>
          </a:p>
          <a:p>
            <a:pPr marL="347663" indent="-347663">
              <a:lnSpc>
                <a:spcPct val="90000"/>
              </a:lnSpc>
            </a:pPr>
            <a:r>
              <a:rPr lang="en-US" sz="3000" dirty="0" smtClean="0"/>
              <a:t>Develop an </a:t>
            </a:r>
            <a:r>
              <a:rPr lang="en-US" sz="3000" dirty="0" smtClean="0">
                <a:solidFill>
                  <a:srgbClr val="6600CC"/>
                </a:solidFill>
              </a:rPr>
              <a:t>understanding</a:t>
            </a:r>
            <a:r>
              <a:rPr lang="en-US" sz="3000" dirty="0" smtClean="0"/>
              <a:t> of a topic of study.</a:t>
            </a:r>
          </a:p>
          <a:p>
            <a:pPr marL="347663" indent="-347663">
              <a:lnSpc>
                <a:spcPct val="90000"/>
              </a:lnSpc>
            </a:pPr>
            <a:r>
              <a:rPr lang="en-US" sz="3000" dirty="0" smtClean="0"/>
              <a:t>Enhance </a:t>
            </a:r>
            <a:r>
              <a:rPr lang="en-US" sz="3000" dirty="0" smtClean="0">
                <a:solidFill>
                  <a:srgbClr val="008000"/>
                </a:solidFill>
              </a:rPr>
              <a:t>vocabulary</a:t>
            </a:r>
            <a:r>
              <a:rPr lang="en-US" sz="3000" dirty="0" smtClean="0"/>
              <a:t>, visual </a:t>
            </a:r>
            <a:r>
              <a:rPr lang="en-US" sz="3000" dirty="0" smtClean="0">
                <a:solidFill>
                  <a:srgbClr val="6600CC"/>
                </a:solidFill>
              </a:rPr>
              <a:t>literacy,</a:t>
            </a:r>
            <a:r>
              <a:rPr lang="en-US" sz="3000" dirty="0" smtClean="0"/>
              <a:t> and the use of </a:t>
            </a:r>
            <a:r>
              <a:rPr lang="en-US" sz="3000" dirty="0" smtClean="0">
                <a:solidFill>
                  <a:srgbClr val="6600CC"/>
                </a:solidFill>
              </a:rPr>
              <a:t>technology</a:t>
            </a:r>
            <a:r>
              <a:rPr lang="en-US" sz="3000" dirty="0" smtClean="0"/>
              <a:t>. </a:t>
            </a:r>
          </a:p>
          <a:p>
            <a:pPr marL="347663" indent="-347663">
              <a:lnSpc>
                <a:spcPct val="90000"/>
              </a:lnSpc>
            </a:pPr>
            <a:r>
              <a:rPr lang="en-US" sz="3000" dirty="0" smtClean="0"/>
              <a:t>Demonstrate ability to write in </a:t>
            </a:r>
            <a:r>
              <a:rPr lang="en-US" sz="3000" dirty="0" smtClean="0">
                <a:solidFill>
                  <a:srgbClr val="6600CC"/>
                </a:solidFill>
              </a:rPr>
              <a:t>different text forms</a:t>
            </a:r>
            <a:r>
              <a:rPr lang="en-US" sz="3000" dirty="0" smtClean="0"/>
              <a:t>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Expository Writing?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Why Expository Writing?</a:t>
            </a:r>
            <a:endParaRPr lang="en-US" sz="4000" dirty="0" smtClean="0">
              <a:latin typeface="+mn-lt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305800" cy="4495800"/>
          </a:xfrm>
        </p:spPr>
        <p:txBody>
          <a:bodyPr>
            <a:normAutofit fontScale="92500" lnSpcReduction="20000"/>
          </a:bodyPr>
          <a:lstStyle/>
          <a:p>
            <a:pPr marL="347663" indent="-347663">
              <a:lnSpc>
                <a:spcPct val="90000"/>
              </a:lnSpc>
            </a:pPr>
            <a:r>
              <a:rPr lang="en-US" sz="3600" dirty="0" smtClean="0"/>
              <a:t>Take </a:t>
            </a:r>
            <a:r>
              <a:rPr lang="en-US" sz="3600" dirty="0" smtClean="0">
                <a:solidFill>
                  <a:srgbClr val="008000"/>
                </a:solidFill>
              </a:rPr>
              <a:t>ownership</a:t>
            </a:r>
            <a:r>
              <a:rPr lang="en-US" sz="3600" dirty="0" smtClean="0"/>
              <a:t> for </a:t>
            </a:r>
            <a:r>
              <a:rPr lang="en-US" sz="3600" dirty="0" smtClean="0">
                <a:solidFill>
                  <a:srgbClr val="6600CC"/>
                </a:solidFill>
              </a:rPr>
              <a:t>learning about our world</a:t>
            </a:r>
            <a:r>
              <a:rPr lang="en-US" sz="3600" dirty="0" smtClean="0"/>
              <a:t> and being able to share that knowledge with others.</a:t>
            </a:r>
          </a:p>
          <a:p>
            <a:pPr marL="347663" indent="-347663">
              <a:lnSpc>
                <a:spcPct val="90000"/>
              </a:lnSpc>
            </a:pPr>
            <a:r>
              <a:rPr lang="en-US" sz="3600" dirty="0" smtClean="0"/>
              <a:t>Develop strategies for building content and find ways to </a:t>
            </a:r>
            <a:r>
              <a:rPr lang="en-US" sz="3600" dirty="0" smtClean="0">
                <a:solidFill>
                  <a:srgbClr val="008000"/>
                </a:solidFill>
              </a:rPr>
              <a:t>organize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chemeClr val="tx2"/>
                </a:solidFill>
              </a:rPr>
              <a:t>synthesize</a:t>
            </a:r>
            <a:r>
              <a:rPr lang="en-US" sz="3600" dirty="0" smtClean="0"/>
              <a:t> our </a:t>
            </a:r>
            <a:r>
              <a:rPr lang="en-US" sz="3600" dirty="0" smtClean="0">
                <a:solidFill>
                  <a:srgbClr val="6600CC"/>
                </a:solidFill>
              </a:rPr>
              <a:t>learning</a:t>
            </a:r>
            <a:r>
              <a:rPr lang="en-US" sz="3600" dirty="0" smtClean="0"/>
              <a:t>.</a:t>
            </a:r>
          </a:p>
          <a:p>
            <a:pPr marL="347663" indent="-347663">
              <a:lnSpc>
                <a:spcPct val="90000"/>
              </a:lnSpc>
            </a:pPr>
            <a:r>
              <a:rPr lang="en-US" sz="3600" dirty="0" smtClean="0">
                <a:solidFill>
                  <a:srgbClr val="6600CC"/>
                </a:solidFill>
              </a:rPr>
              <a:t>Build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6600CC"/>
                </a:solidFill>
              </a:rPr>
              <a:t>curiosity</a:t>
            </a:r>
            <a:r>
              <a:rPr lang="en-US" sz="3600" dirty="0" smtClean="0"/>
              <a:t> for the world through </a:t>
            </a:r>
            <a:r>
              <a:rPr lang="en-US" sz="3600" dirty="0" smtClean="0">
                <a:solidFill>
                  <a:srgbClr val="008000"/>
                </a:solidFill>
              </a:rPr>
              <a:t>inquiry</a:t>
            </a:r>
            <a:r>
              <a:rPr lang="en-US" sz="3600" dirty="0" smtClean="0"/>
              <a:t>.</a:t>
            </a:r>
          </a:p>
          <a:p>
            <a:pPr marL="347663" indent="-347663">
              <a:lnSpc>
                <a:spcPct val="90000"/>
              </a:lnSpc>
            </a:pPr>
            <a:r>
              <a:rPr lang="en-US" sz="3600" dirty="0" smtClean="0"/>
              <a:t>Provide </a:t>
            </a:r>
            <a:r>
              <a:rPr lang="en-US" sz="3600" dirty="0" smtClean="0">
                <a:solidFill>
                  <a:srgbClr val="6600CC"/>
                </a:solidFill>
              </a:rPr>
              <a:t>choice</a:t>
            </a:r>
            <a:r>
              <a:rPr lang="en-US" sz="3600" dirty="0" smtClean="0"/>
              <a:t> – especially for those of us who prefer reading and writing nonfiction over reading and writing fiction.</a:t>
            </a:r>
          </a:p>
          <a:p>
            <a:pPr marL="533400" indent="-533400">
              <a:lnSpc>
                <a:spcPct val="90000"/>
              </a:lnSpc>
            </a:pPr>
            <a:endParaRPr lang="en-US" sz="3600" dirty="0" smtClean="0">
              <a:latin typeface="Tee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Purposes &amp;Types of Expository Writing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419100" y="1143000"/>
          <a:ext cx="8305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Expository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About Writing</a:t>
            </a:r>
          </a:p>
          <a:p>
            <a:pPr lvl="1"/>
            <a:r>
              <a:rPr lang="en-US" dirty="0" smtClean="0"/>
              <a:t>You can share what you know about a subject</a:t>
            </a:r>
          </a:p>
          <a:p>
            <a:pPr lvl="1"/>
            <a:r>
              <a:rPr lang="en-US" dirty="0" smtClean="0"/>
              <a:t>Descriptive structure with main idea and details</a:t>
            </a:r>
          </a:p>
          <a:p>
            <a:pPr lvl="2"/>
            <a:r>
              <a:rPr lang="en-US" dirty="0" smtClean="0"/>
              <a:t>After reading about pumpkins, I learned…</a:t>
            </a:r>
          </a:p>
          <a:p>
            <a:endParaRPr lang="en-US" sz="1400" dirty="0" smtClean="0"/>
          </a:p>
          <a:p>
            <a:r>
              <a:rPr lang="en-US" dirty="0" smtClean="0"/>
              <a:t>How To </a:t>
            </a:r>
            <a:r>
              <a:rPr lang="en-US" dirty="0" smtClean="0"/>
              <a:t>Writing </a:t>
            </a:r>
          </a:p>
          <a:p>
            <a:pPr lvl="1"/>
            <a:r>
              <a:rPr lang="en-US" dirty="0" smtClean="0"/>
              <a:t>You can share how to do something</a:t>
            </a:r>
          </a:p>
          <a:p>
            <a:pPr lvl="1"/>
            <a:r>
              <a:rPr lang="en-US" dirty="0" smtClean="0"/>
              <a:t>Step-by-step sequential structure</a:t>
            </a:r>
          </a:p>
          <a:p>
            <a:pPr lvl="2"/>
            <a:r>
              <a:rPr lang="en-US" dirty="0" smtClean="0"/>
              <a:t>How to build a snowman</a:t>
            </a:r>
            <a:endParaRPr lang="en-US" dirty="0"/>
          </a:p>
        </p:txBody>
      </p:sp>
      <p:pic>
        <p:nvPicPr>
          <p:cNvPr id="25602" name="Picture 2" descr="C:\Users\Katie\AppData\Local\Microsoft\Windows\Temporary Internet Files\Content.IE5\X8LE824A\MC9004362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895600"/>
            <a:ext cx="914400" cy="914400"/>
          </a:xfrm>
          <a:prstGeom prst="rect">
            <a:avLst/>
          </a:prstGeom>
          <a:noFill/>
        </p:spPr>
      </p:pic>
      <p:pic>
        <p:nvPicPr>
          <p:cNvPr id="25603" name="Picture 3" descr="C:\Users\Katie\AppData\Local\Microsoft\Windows\Temporary Internet Files\Content.IE5\X8LE824A\MC9003048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334000"/>
            <a:ext cx="1341121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Writers Should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Identify and understand the topic – Do I know the topic and what I’m expected to do?</a:t>
            </a:r>
          </a:p>
          <a:p>
            <a:r>
              <a:rPr lang="en-US" sz="2400" dirty="0" smtClean="0"/>
              <a:t>Develop a thesis – Which statement can I craft that clearly expresses the focus of my written response?</a:t>
            </a:r>
          </a:p>
          <a:p>
            <a:r>
              <a:rPr lang="en-US" sz="2400" dirty="0" smtClean="0"/>
              <a:t>Select and analyze relevant content – What information would support my thesis?</a:t>
            </a:r>
          </a:p>
          <a:p>
            <a:r>
              <a:rPr lang="en-US" sz="2400" dirty="0" smtClean="0"/>
              <a:t>Convey ideas clearly and precisely – Can the reader follow my connections between the text and my thesis? Are my supporting points clear?</a:t>
            </a:r>
          </a:p>
          <a:p>
            <a:r>
              <a:rPr lang="en-US" sz="2400" dirty="0" smtClean="0"/>
              <a:t>Determine the best organizational structure – What would be the best structure to develop my thesis?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Skills for Expository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organization</a:t>
            </a:r>
            <a:r>
              <a:rPr lang="en-US" sz="2400" dirty="0" smtClean="0"/>
              <a:t> </a:t>
            </a:r>
            <a:r>
              <a:rPr lang="en-US" sz="2400" dirty="0" smtClean="0"/>
              <a:t>– understand </a:t>
            </a:r>
            <a:r>
              <a:rPr lang="en-US" sz="2400" dirty="0" smtClean="0"/>
              <a:t>the format and characteristics of this kind of writing.</a:t>
            </a:r>
          </a:p>
          <a:p>
            <a:r>
              <a:rPr lang="en-US" sz="2400" b="1" dirty="0" smtClean="0"/>
              <a:t>crafting clear main </a:t>
            </a:r>
            <a:r>
              <a:rPr lang="en-US" sz="2400" b="1" dirty="0" smtClean="0"/>
              <a:t>ideas</a:t>
            </a:r>
            <a:r>
              <a:rPr lang="en-US" sz="2400" dirty="0" smtClean="0"/>
              <a:t> 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the </a:t>
            </a:r>
            <a:r>
              <a:rPr lang="en-US" sz="2400" dirty="0" smtClean="0"/>
              <a:t>body is made up of paragraphs, each defined by a main idea</a:t>
            </a:r>
            <a:r>
              <a:rPr lang="en-US" sz="2400" dirty="0" smtClean="0"/>
              <a:t>. </a:t>
            </a:r>
            <a:r>
              <a:rPr lang="en-US" sz="2400" dirty="0" smtClean="0"/>
              <a:t>Each main idea is explored through a variety of supporting facts and details. </a:t>
            </a:r>
          </a:p>
          <a:p>
            <a:r>
              <a:rPr lang="en-US" sz="2400" b="1" dirty="0" smtClean="0"/>
              <a:t>supporting details</a:t>
            </a:r>
            <a:r>
              <a:rPr lang="en-US" sz="2400" dirty="0" smtClean="0"/>
              <a:t> </a:t>
            </a:r>
            <a:r>
              <a:rPr lang="en-US" sz="2400" dirty="0" smtClean="0"/>
              <a:t>– avoid </a:t>
            </a:r>
            <a:r>
              <a:rPr lang="en-US" sz="2400" dirty="0" smtClean="0"/>
              <a:t>simply creating a “grocery list” of facts; expand on facts with details; incorporate powerful techniques for showing rather than telling which include the use of quotes, anecdotes, statistics.</a:t>
            </a:r>
          </a:p>
          <a:p>
            <a:r>
              <a:rPr lang="en-US" sz="2400" b="1" dirty="0" smtClean="0"/>
              <a:t>Introduction/conclusion</a:t>
            </a:r>
            <a:r>
              <a:rPr lang="en-US" sz="2400" dirty="0" smtClean="0"/>
              <a:t> </a:t>
            </a:r>
            <a:r>
              <a:rPr lang="en-US" sz="2400" dirty="0" smtClean="0"/>
              <a:t>– set </a:t>
            </a:r>
            <a:r>
              <a:rPr lang="en-US" sz="2400" dirty="0" smtClean="0"/>
              <a:t>a purpose for reading and engage and interest the reader.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FE004E-8CBC-4D6E-B8A7-D421FA353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A3D115-6303-469B-986B-1B41D3D657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F69797-5CFB-45CE-BA68-3880C1A81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1422</TotalTime>
  <Words>1162</Words>
  <Application>Microsoft Office PowerPoint</Application>
  <PresentationFormat>On-screen Show (4:3)</PresentationFormat>
  <Paragraphs>174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NCSC theme</vt:lpstr>
      <vt:lpstr>What is Expository Writing?</vt:lpstr>
      <vt:lpstr>Slide 2</vt:lpstr>
      <vt:lpstr>Expository Writing</vt:lpstr>
      <vt:lpstr>Why Expository Writing?</vt:lpstr>
      <vt:lpstr>Why Expository Writing?</vt:lpstr>
      <vt:lpstr>Purposes &amp;Types of Expository Writing</vt:lpstr>
      <vt:lpstr>Types of Expository Writing</vt:lpstr>
      <vt:lpstr>Questions Writers Should Consider</vt:lpstr>
      <vt:lpstr>Useful Skills for Expository Writing</vt:lpstr>
      <vt:lpstr>Organization </vt:lpstr>
      <vt:lpstr>Graphic Organizers</vt:lpstr>
      <vt:lpstr>Graphic Organizer Example</vt:lpstr>
      <vt:lpstr>Slide 13</vt:lpstr>
      <vt:lpstr>Generating Ideas</vt:lpstr>
      <vt:lpstr>Slide 15</vt:lpstr>
      <vt:lpstr>Detail Generating Questions</vt:lpstr>
      <vt:lpstr>Bio-Poem Activity </vt:lpstr>
      <vt:lpstr>Bio-Poem Example</vt:lpstr>
      <vt:lpstr>Essentials in teaching expository writing</vt:lpstr>
      <vt:lpstr>How to choose appropriate mentor text…</vt:lpstr>
      <vt:lpstr>Your Turn!</vt:lpstr>
      <vt:lpstr>Check for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Writing</dc:title>
  <dc:creator>Katie Stover</dc:creator>
  <cp:lastModifiedBy>edCount</cp:lastModifiedBy>
  <cp:revision>48</cp:revision>
  <dcterms:created xsi:type="dcterms:W3CDTF">2013-07-06T23:46:46Z</dcterms:created>
  <dcterms:modified xsi:type="dcterms:W3CDTF">2013-08-05T17:52:24Z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