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007A6-94E9-47C6-AB73-63E4F32667F6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81829-41F6-4035-8C65-A5F9AF314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45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1EA2-B0FF-4CF4-90A1-A3928804F2D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A44F7-2F8B-45A8-ABD2-C26DC762F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0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A44F7-2F8B-45A8-ABD2-C26DC762F4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mailto:Susan.Weigert@Ed.gov" TargetMode="Externa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Weigert@Ed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Translations in the Coordinate Plane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translation?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translation occurs when a figure slides along a line without turning</a:t>
            </a:r>
          </a:p>
          <a:p>
            <a:endParaRPr lang="en-US" dirty="0" smtClean="0"/>
          </a:p>
          <a:p>
            <a:r>
              <a:rPr lang="en-US" dirty="0" smtClean="0"/>
              <a:t>The line a figure slides along MUST be a straight line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through an example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2133600"/>
            <a:ext cx="32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Translate each vertex 2 units left and 1 unit down</a:t>
            </a:r>
          </a:p>
          <a:p>
            <a:endParaRPr lang="en-US" dirty="0"/>
          </a:p>
          <a:p>
            <a:r>
              <a:rPr lang="en-US" dirty="0" smtClean="0"/>
              <a:t>Original coordinates A(1,2), B(4,2), and C(4,6)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Once translated, the new coordinates are (-1,1), (2,1), and (2,5)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248400" y="3733800"/>
            <a:ext cx="533400" cy="0"/>
          </a:xfrm>
          <a:prstGeom prst="line">
            <a:avLst/>
          </a:prstGeom>
          <a:ln w="34925" cap="rnd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3886200" y="1828800"/>
            <a:ext cx="4533900" cy="4581525"/>
            <a:chOff x="3886200" y="1828800"/>
            <a:chExt cx="4533900" cy="4581525"/>
          </a:xfrm>
        </p:grpSpPr>
        <p:graphicFrame>
          <p:nvGraphicFramePr>
            <p:cNvPr id="4099" name="Object 3"/>
            <p:cNvGraphicFramePr>
              <a:graphicFrameLocks noChangeAspect="1"/>
            </p:cNvGraphicFramePr>
            <p:nvPr/>
          </p:nvGraphicFramePr>
          <p:xfrm>
            <a:off x="3886200" y="1828800"/>
            <a:ext cx="4533900" cy="4581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name="Worksheet" r:id="rId4" imgW="4533710" imgH="4581716" progId="Excel.Sheet.12">
                    <p:embed/>
                  </p:oleObj>
                </mc:Choice>
                <mc:Fallback>
                  <p:oleObj name="Worksheet" r:id="rId4" imgW="4533710" imgH="4581716" progId="Excel.Sheet.12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1828800"/>
                          <a:ext cx="4533900" cy="4581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Straight Connector 24"/>
            <p:cNvCxnSpPr/>
            <p:nvPr/>
          </p:nvCxnSpPr>
          <p:spPr>
            <a:xfrm flipV="1">
              <a:off x="6781800" y="2971800"/>
              <a:ext cx="0" cy="762000"/>
            </a:xfrm>
            <a:prstGeom prst="line">
              <a:avLst/>
            </a:prstGeom>
            <a:ln w="3175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6248400" y="2971800"/>
              <a:ext cx="533400" cy="762000"/>
            </a:xfrm>
            <a:prstGeom prst="line">
              <a:avLst/>
            </a:prstGeom>
            <a:ln w="3175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867400" y="3886200"/>
              <a:ext cx="533400" cy="0"/>
            </a:xfrm>
            <a:prstGeom prst="line">
              <a:avLst/>
            </a:prstGeom>
            <a:ln w="31750">
              <a:solidFill>
                <a:srgbClr val="0000FF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5867400" y="3124200"/>
              <a:ext cx="533400" cy="762000"/>
            </a:xfrm>
            <a:prstGeom prst="line">
              <a:avLst/>
            </a:prstGeom>
            <a:ln w="34925" cap="rnd">
              <a:solidFill>
                <a:srgbClr val="0000FF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400800" y="3124200"/>
              <a:ext cx="0" cy="762000"/>
            </a:xfrm>
            <a:prstGeom prst="line">
              <a:avLst/>
            </a:prstGeom>
            <a:ln w="31750">
              <a:solidFill>
                <a:srgbClr val="0000FF"/>
              </a:solidFill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858000" y="37338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58000" y="28194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72200" y="28194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C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86400" y="38100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A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6" name="Footer Placeholder 3"/>
          <p:cNvSpPr>
            <a:spLocks noGrp="1"/>
          </p:cNvSpPr>
          <p:nvPr/>
        </p:nvSpPr>
        <p:spPr>
          <a:xfrm>
            <a:off x="5334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6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Have students spread out and give them directions that cause them to translate their body (e.g., Slide one step to the right)</a:t>
            </a:r>
          </a:p>
          <a:p>
            <a:r>
              <a:rPr lang="en-US" dirty="0" smtClean="0"/>
              <a:t>Using construction and tissue paper, make a mock quilt using reflections, rotations, and transformation of different shapes (have a different quilts for different polygons)</a:t>
            </a:r>
          </a:p>
          <a:p>
            <a:pPr lvl="0"/>
            <a:r>
              <a:rPr lang="en-US" dirty="0" smtClean="0"/>
              <a:t>Use photo program and have students orient the pictures correctly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Exploring translations in the coordinate plane address the following 6</a:t>
            </a:r>
            <a:r>
              <a:rPr lang="en-US" baseline="30000" dirty="0" smtClean="0"/>
              <a:t>th</a:t>
            </a:r>
            <a:r>
              <a:rPr lang="en-US" dirty="0" smtClean="0"/>
              <a:t>, 7</a:t>
            </a:r>
            <a:r>
              <a:rPr lang="en-US" baseline="30000" dirty="0" smtClean="0"/>
              <a:t>th</a:t>
            </a:r>
            <a:r>
              <a:rPr lang="en-US" dirty="0" smtClean="0"/>
              <a:t>, and 8</a:t>
            </a:r>
            <a:r>
              <a:rPr lang="en-US" baseline="30000" dirty="0" smtClean="0"/>
              <a:t>th</a:t>
            </a:r>
            <a:r>
              <a:rPr lang="en-US" dirty="0" smtClean="0"/>
              <a:t> grade Core Content Connectors</a:t>
            </a:r>
          </a:p>
          <a:p>
            <a:pPr lvl="1"/>
            <a:r>
              <a:rPr lang="en-US" dirty="0" smtClean="0"/>
              <a:t>6.GM.1c4 Locate points on a graph</a:t>
            </a:r>
          </a:p>
          <a:p>
            <a:pPr lvl="1"/>
            <a:r>
              <a:rPr lang="en-US" dirty="0" smtClean="0"/>
              <a:t>6.GM.1c5 Use order pairs to graph given points</a:t>
            </a:r>
          </a:p>
          <a:p>
            <a:pPr lvl="1"/>
            <a:r>
              <a:rPr lang="en-US" dirty="0" smtClean="0"/>
              <a:t>6.GM.1c6 Find coordinate values of points in the context of a situation</a:t>
            </a:r>
          </a:p>
          <a:p>
            <a:pPr lvl="1"/>
            <a:r>
              <a:rPr lang="en-US" dirty="0" smtClean="0"/>
              <a:t>6.GM.1c7 Use coordinate points to draw polygons6.NO.1d5 find given points between -10 and 10 on both axis of a coordinate plane</a:t>
            </a:r>
          </a:p>
          <a:p>
            <a:pPr lvl="1"/>
            <a:r>
              <a:rPr lang="en-US" dirty="0" smtClean="0"/>
              <a:t>6.NO.1d6 Label points between -10 and 10 on both axis of coordinate plane</a:t>
            </a:r>
          </a:p>
          <a:p>
            <a:pPr lvl="1"/>
            <a:r>
              <a:rPr lang="en-US" smtClean="0"/>
              <a:t>7.GM.1e1 </a:t>
            </a:r>
            <a:r>
              <a:rPr lang="en-US" dirty="0" smtClean="0"/>
              <a:t>Construct or draw plane figures using properties</a:t>
            </a:r>
          </a:p>
          <a:p>
            <a:pPr lvl="1"/>
            <a:r>
              <a:rPr lang="en-US" dirty="0" smtClean="0"/>
              <a:t>8.GM.1f1 Recognize a rotation, reflection, or translation of a figure</a:t>
            </a:r>
          </a:p>
          <a:p>
            <a:pPr lvl="1"/>
            <a:r>
              <a:rPr lang="en-US" dirty="0" smtClean="0"/>
              <a:t>8.GM.1f2 Identify a rotation, reflection, or translation of a plane figure when given coordinates</a:t>
            </a:r>
          </a:p>
          <a:p>
            <a:pPr lvl="1"/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3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BDC8CC-C6FD-4F10-838E-22B3BF3DDE8C}"/>
</file>

<file path=customXml/itemProps2.xml><?xml version="1.0" encoding="utf-8"?>
<ds:datastoreItem xmlns:ds="http://schemas.openxmlformats.org/officeDocument/2006/customXml" ds:itemID="{A1197F12-3133-476F-BE92-83C9C3196066}"/>
</file>

<file path=customXml/itemProps3.xml><?xml version="1.0" encoding="utf-8"?>
<ds:datastoreItem xmlns:ds="http://schemas.openxmlformats.org/officeDocument/2006/customXml" ds:itemID="{5A8CA51D-733F-4EA1-B49E-15999E25CC4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644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Flow</vt:lpstr>
      <vt:lpstr>Worksheet</vt:lpstr>
      <vt:lpstr>Translations in the Coordinate Plane</vt:lpstr>
      <vt:lpstr>What is a translation?</vt:lpstr>
      <vt:lpstr>Working through an example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in the Coordinate Plane</dc:title>
  <dc:creator>bsmit224</dc:creator>
  <cp:lastModifiedBy>test</cp:lastModifiedBy>
  <cp:revision>28</cp:revision>
  <dcterms:created xsi:type="dcterms:W3CDTF">2011-10-27T16:26:15Z</dcterms:created>
  <dcterms:modified xsi:type="dcterms:W3CDTF">2013-02-06T20:11:45Z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