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56" r:id="rId4"/>
    <p:sldId id="258" r:id="rId5"/>
    <p:sldId id="259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66CC"/>
    <a:srgbClr val="FFFF00"/>
    <a:srgbClr val="CC0099"/>
    <a:srgbClr val="8EB4E3"/>
    <a:srgbClr val="00B05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34758-E25E-4AE4-BBDD-80D88C937D74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15882-8960-4D2C-A563-E49670CF3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6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1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66AB-CA7D-472A-AE8D-25F3DA5C2C4B}" type="datetime1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278C-FE8F-4253-AB72-844A236A775A}" type="datetime1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6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25E3-D18E-4E09-84B3-A89AFDEA9B3D}" type="datetime1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2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4546-832E-4585-8DDC-69BED25592F6}" type="datetime1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0C54-7737-4344-870C-A26B016E79D9}" type="datetime1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0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FEE-7C74-403F-BA07-8525F5DB9C6F}" type="datetime1">
              <a:rPr lang="en-US" smtClean="0"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1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74-48D1-4CBE-BFF2-B543B409A1E2}" type="datetime1">
              <a:rPr lang="en-US" smtClean="0"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DBE3-038F-410A-A243-FE5075172FDA}" type="datetime1">
              <a:rPr lang="en-US" smtClean="0"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0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03E6-ED0C-49A2-A84D-11099D392B7F}" type="datetime1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4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B5E1-FAF7-4036-88A6-4F5F19D4234D}" type="datetime1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1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8130-415E-4222-8D34-A19BBCEDC102}" type="datetime1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NCSC - Mathematics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2EDF5-70C5-415A-884B-695554B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6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dirty="0" smtClean="0"/>
              <a:t>NCSC - Mathematics Lesson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23351"/>
              </p:ext>
            </p:extLst>
          </p:nvPr>
        </p:nvGraphicFramePr>
        <p:xfrm>
          <a:off x="2209800" y="914400"/>
          <a:ext cx="438912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22863" y="914400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69326" y="920931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02726" y="920931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252" y="920931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8715" y="922020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8241" y="922020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27767" y="922020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61167" y="914400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218507" y="1458690"/>
            <a:ext cx="4371704" cy="541020"/>
            <a:chOff x="2362200" y="1066800"/>
            <a:chExt cx="4371704" cy="541020"/>
          </a:xfrm>
        </p:grpSpPr>
        <p:sp>
          <p:nvSpPr>
            <p:cNvPr id="14" name="Rectangle 13"/>
            <p:cNvSpPr/>
            <p:nvPr/>
          </p:nvSpPr>
          <p:spPr>
            <a:xfrm>
              <a:off x="2362200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9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217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10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551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11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14652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12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61115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13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07578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14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54041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15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00504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16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22863" y="2023654"/>
            <a:ext cx="4371704" cy="541020"/>
            <a:chOff x="2362200" y="1066800"/>
            <a:chExt cx="4371704" cy="541020"/>
          </a:xfrm>
        </p:grpSpPr>
        <p:sp>
          <p:nvSpPr>
            <p:cNvPr id="23" name="Rectangle 22"/>
            <p:cNvSpPr/>
            <p:nvPr/>
          </p:nvSpPr>
          <p:spPr>
            <a:xfrm>
              <a:off x="2362200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17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217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18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551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19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14652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61115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07578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654041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23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00504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24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18507" y="4192637"/>
            <a:ext cx="4371704" cy="541020"/>
            <a:chOff x="2362200" y="1066800"/>
            <a:chExt cx="4371704" cy="541020"/>
          </a:xfrm>
        </p:grpSpPr>
        <p:sp>
          <p:nvSpPr>
            <p:cNvPr id="33" name="Rectangle 32"/>
            <p:cNvSpPr/>
            <p:nvPr/>
          </p:nvSpPr>
          <p:spPr>
            <a:xfrm>
              <a:off x="2362200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49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217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551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51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014652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61115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53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07578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54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654041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55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200504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56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22863" y="3101344"/>
            <a:ext cx="4371704" cy="541020"/>
            <a:chOff x="2362200" y="1066800"/>
            <a:chExt cx="4371704" cy="541020"/>
          </a:xfrm>
        </p:grpSpPr>
        <p:sp>
          <p:nvSpPr>
            <p:cNvPr id="42" name="Rectangle 41"/>
            <p:cNvSpPr/>
            <p:nvPr/>
          </p:nvSpPr>
          <p:spPr>
            <a:xfrm>
              <a:off x="2362200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33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9217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34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551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14652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36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61115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07578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654041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39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200504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18507" y="3651617"/>
            <a:ext cx="4371704" cy="541020"/>
            <a:chOff x="2362200" y="1066800"/>
            <a:chExt cx="4371704" cy="541020"/>
          </a:xfrm>
        </p:grpSpPr>
        <p:sp>
          <p:nvSpPr>
            <p:cNvPr id="51" name="Rectangle 50"/>
            <p:cNvSpPr/>
            <p:nvPr/>
          </p:nvSpPr>
          <p:spPr>
            <a:xfrm>
              <a:off x="2362200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41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9217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42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4551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43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014652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44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561115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45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107578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46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54041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47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200504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48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22863" y="2567944"/>
            <a:ext cx="4371704" cy="541020"/>
            <a:chOff x="2362200" y="1066800"/>
            <a:chExt cx="4371704" cy="541020"/>
          </a:xfrm>
        </p:grpSpPr>
        <p:sp>
          <p:nvSpPr>
            <p:cNvPr id="60" name="Rectangle 59"/>
            <p:cNvSpPr/>
            <p:nvPr/>
          </p:nvSpPr>
          <p:spPr>
            <a:xfrm>
              <a:off x="2362200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25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9217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26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551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27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014652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28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561115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29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07578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654041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00504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32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218507" y="4740728"/>
            <a:ext cx="4371704" cy="541020"/>
            <a:chOff x="2362200" y="1066800"/>
            <a:chExt cx="4371704" cy="541020"/>
          </a:xfrm>
        </p:grpSpPr>
        <p:sp>
          <p:nvSpPr>
            <p:cNvPr id="69" name="Rectangle 68"/>
            <p:cNvSpPr/>
            <p:nvPr/>
          </p:nvSpPr>
          <p:spPr>
            <a:xfrm>
              <a:off x="2362200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57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217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58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455126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59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014652" y="1073331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60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561115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61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107578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62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654041" y="107442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63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200504" y="10668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64</a:t>
              </a:r>
              <a:endParaRPr lang="en-US" dirty="0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588034" y="914400"/>
            <a:ext cx="49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8</a:t>
            </a:r>
            <a:endParaRPr lang="en-US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6620691" y="1437620"/>
            <a:ext cx="618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16</a:t>
            </a:r>
            <a:endParaRPr lang="en-US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6629400" y="1991380"/>
            <a:ext cx="618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24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6629400" y="2541048"/>
            <a:ext cx="618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32</a:t>
            </a:r>
            <a:endParaRPr lang="en-US" sz="2800" dirty="0"/>
          </a:p>
        </p:txBody>
      </p:sp>
      <p:sp>
        <p:nvSpPr>
          <p:cNvPr id="81" name="TextBox 80"/>
          <p:cNvSpPr txBox="1"/>
          <p:nvPr/>
        </p:nvSpPr>
        <p:spPr>
          <a:xfrm>
            <a:off x="6635933" y="3048262"/>
            <a:ext cx="618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40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635933" y="3641275"/>
            <a:ext cx="618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48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6635933" y="4164495"/>
            <a:ext cx="618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56</a:t>
            </a:r>
            <a:endParaRPr lang="en-US" sz="2800" dirty="0"/>
          </a:p>
        </p:txBody>
      </p:sp>
      <p:sp>
        <p:nvSpPr>
          <p:cNvPr id="84" name="TextBox 83"/>
          <p:cNvSpPr txBox="1"/>
          <p:nvPr/>
        </p:nvSpPr>
        <p:spPr>
          <a:xfrm>
            <a:off x="6635933" y="4710898"/>
            <a:ext cx="618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64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055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NCSC - Mathematics Lesson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98611"/>
              </p:ext>
            </p:extLst>
          </p:nvPr>
        </p:nvGraphicFramePr>
        <p:xfrm>
          <a:off x="762000" y="944880"/>
          <a:ext cx="438912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79" y="984749"/>
            <a:ext cx="862013" cy="13287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1" y="990600"/>
            <a:ext cx="862013" cy="13287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493" y="4023907"/>
            <a:ext cx="862013" cy="13287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014244"/>
            <a:ext cx="862013" cy="13287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2514600" y="603749"/>
            <a:ext cx="762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8ft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6535" y="2895600"/>
            <a:ext cx="461665" cy="38100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8ft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10200" y="603749"/>
            <a:ext cx="1752600" cy="2643570"/>
            <a:chOff x="5410200" y="603749"/>
            <a:chExt cx="1752600" cy="2643570"/>
          </a:xfrm>
        </p:grpSpPr>
        <p:sp>
          <p:nvSpPr>
            <p:cNvPr id="2" name="Oval 1"/>
            <p:cNvSpPr/>
            <p:nvPr/>
          </p:nvSpPr>
          <p:spPr>
            <a:xfrm>
              <a:off x="5410200" y="603749"/>
              <a:ext cx="1752600" cy="21394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100285" y="2785654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67304" y="603749"/>
            <a:ext cx="1752600" cy="2732833"/>
            <a:chOff x="7267304" y="603749"/>
            <a:chExt cx="1752600" cy="2732833"/>
          </a:xfrm>
        </p:grpSpPr>
        <p:sp>
          <p:nvSpPr>
            <p:cNvPr id="14" name="Oval 13"/>
            <p:cNvSpPr/>
            <p:nvPr/>
          </p:nvSpPr>
          <p:spPr>
            <a:xfrm>
              <a:off x="7267304" y="603749"/>
              <a:ext cx="1752600" cy="21394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15004" y="287491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51281" y="3581400"/>
            <a:ext cx="1752600" cy="2631735"/>
            <a:chOff x="5351281" y="3810000"/>
            <a:chExt cx="1752600" cy="2631735"/>
          </a:xfrm>
        </p:grpSpPr>
        <p:sp>
          <p:nvSpPr>
            <p:cNvPr id="12" name="Oval 11"/>
            <p:cNvSpPr/>
            <p:nvPr/>
          </p:nvSpPr>
          <p:spPr>
            <a:xfrm>
              <a:off x="5351281" y="3810000"/>
              <a:ext cx="1752600" cy="21394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84827" y="598007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27106" y="3581400"/>
            <a:ext cx="1752600" cy="2602204"/>
            <a:chOff x="7327106" y="3855859"/>
            <a:chExt cx="1752600" cy="2602204"/>
          </a:xfrm>
        </p:grpSpPr>
        <p:sp>
          <p:nvSpPr>
            <p:cNvPr id="13" name="Oval 12"/>
            <p:cNvSpPr/>
            <p:nvPr/>
          </p:nvSpPr>
          <p:spPr>
            <a:xfrm>
              <a:off x="7327106" y="3855859"/>
              <a:ext cx="1752600" cy="21394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13927" y="599639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772885" y="971686"/>
            <a:ext cx="2209800" cy="2147126"/>
          </a:xfrm>
          <a:prstGeom prst="rect">
            <a:avLst/>
          </a:prstGeom>
          <a:solidFill>
            <a:srgbClr val="00FF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1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34789" y="972204"/>
            <a:ext cx="2209800" cy="2147126"/>
          </a:xfrm>
          <a:prstGeom prst="rect">
            <a:avLst/>
          </a:prstGeom>
          <a:solidFill>
            <a:srgbClr val="00FF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prstClr val="black"/>
                </a:solidFill>
              </a:rPr>
              <a:t>2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2885" y="3169420"/>
            <a:ext cx="2209800" cy="2147126"/>
          </a:xfrm>
          <a:prstGeom prst="rect">
            <a:avLst/>
          </a:prstGeom>
          <a:solidFill>
            <a:srgbClr val="00FF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prstClr val="black"/>
                </a:solidFill>
              </a:rPr>
              <a:t>3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34789" y="3158519"/>
            <a:ext cx="2209800" cy="2147126"/>
          </a:xfrm>
          <a:prstGeom prst="rect">
            <a:avLst/>
          </a:prstGeom>
          <a:solidFill>
            <a:srgbClr val="00FF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prstClr val="black"/>
                </a:solidFill>
              </a:rPr>
              <a:t>4</a:t>
            </a:r>
            <a:endParaRPr lang="en-US" sz="4000" b="1" dirty="0">
              <a:solidFill>
                <a:prstClr val="black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1596" y="633416"/>
            <a:ext cx="550816" cy="2498063"/>
            <a:chOff x="772885" y="621268"/>
            <a:chExt cx="550816" cy="2498063"/>
          </a:xfrm>
        </p:grpSpPr>
        <p:sp>
          <p:nvSpPr>
            <p:cNvPr id="35" name="Rectangle 34"/>
            <p:cNvSpPr/>
            <p:nvPr/>
          </p:nvSpPr>
          <p:spPr>
            <a:xfrm>
              <a:off x="790301" y="971687"/>
              <a:ext cx="533400" cy="21476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782681" y="1494402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772885" y="2048793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772885" y="2594855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72886" y="621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32411" y="629875"/>
            <a:ext cx="550816" cy="2498063"/>
            <a:chOff x="772885" y="621268"/>
            <a:chExt cx="550816" cy="2498063"/>
          </a:xfrm>
        </p:grpSpPr>
        <p:sp>
          <p:nvSpPr>
            <p:cNvPr id="44" name="Rectangle 43"/>
            <p:cNvSpPr/>
            <p:nvPr/>
          </p:nvSpPr>
          <p:spPr>
            <a:xfrm>
              <a:off x="790301" y="971687"/>
              <a:ext cx="533400" cy="21476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782681" y="1494402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772885" y="2048793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72885" y="2607918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72886" y="621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877785" y="633812"/>
            <a:ext cx="550816" cy="2498063"/>
            <a:chOff x="772885" y="621268"/>
            <a:chExt cx="550816" cy="2498063"/>
          </a:xfrm>
        </p:grpSpPr>
        <p:sp>
          <p:nvSpPr>
            <p:cNvPr id="50" name="Rectangle 49"/>
            <p:cNvSpPr/>
            <p:nvPr/>
          </p:nvSpPr>
          <p:spPr>
            <a:xfrm>
              <a:off x="790301" y="971687"/>
              <a:ext cx="533400" cy="21476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 flipH="1">
              <a:off x="782681" y="1494402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72885" y="2048793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772885" y="2594855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72886" y="621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02473" y="590686"/>
            <a:ext cx="550816" cy="2537252"/>
            <a:chOff x="2402473" y="590686"/>
            <a:chExt cx="550816" cy="2537252"/>
          </a:xfrm>
        </p:grpSpPr>
        <p:sp>
          <p:nvSpPr>
            <p:cNvPr id="56" name="Rectangle 55"/>
            <p:cNvSpPr/>
            <p:nvPr/>
          </p:nvSpPr>
          <p:spPr>
            <a:xfrm>
              <a:off x="2419889" y="980294"/>
              <a:ext cx="533400" cy="21476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>
              <a:off x="2412269" y="1503009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2402473" y="2057400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2402473" y="2616525"/>
              <a:ext cx="533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402474" y="590686"/>
              <a:ext cx="533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163389" y="960018"/>
            <a:ext cx="1752600" cy="2139451"/>
            <a:chOff x="3163389" y="960018"/>
            <a:chExt cx="1752600" cy="2139451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1326" y="1346869"/>
              <a:ext cx="862013" cy="13287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7" name="Oval 66"/>
            <p:cNvSpPr/>
            <p:nvPr/>
          </p:nvSpPr>
          <p:spPr>
            <a:xfrm>
              <a:off x="3163389" y="960018"/>
              <a:ext cx="1752600" cy="21394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75133" y="990600"/>
            <a:ext cx="1752600" cy="2139451"/>
            <a:chOff x="838200" y="980294"/>
            <a:chExt cx="1752600" cy="2139451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5287" y="1535873"/>
              <a:ext cx="862013" cy="13287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3" name="Oval 62"/>
            <p:cNvSpPr/>
            <p:nvPr/>
          </p:nvSpPr>
          <p:spPr>
            <a:xfrm>
              <a:off x="838200" y="980294"/>
              <a:ext cx="1752600" cy="21394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67472" y="3167158"/>
            <a:ext cx="1752600" cy="2139451"/>
            <a:chOff x="867472" y="3167158"/>
            <a:chExt cx="1752600" cy="2139451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684" y="3609665"/>
              <a:ext cx="862013" cy="13287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2" name="Oval 71"/>
            <p:cNvSpPr/>
            <p:nvPr/>
          </p:nvSpPr>
          <p:spPr>
            <a:xfrm>
              <a:off x="867472" y="3167158"/>
              <a:ext cx="1752600" cy="21394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086032" y="3169420"/>
            <a:ext cx="1752600" cy="2139451"/>
            <a:chOff x="3086032" y="3169420"/>
            <a:chExt cx="1752600" cy="2139451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1326" y="3602264"/>
              <a:ext cx="862013" cy="13287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7" name="Oval 76"/>
            <p:cNvSpPr/>
            <p:nvPr/>
          </p:nvSpPr>
          <p:spPr>
            <a:xfrm>
              <a:off x="3086032" y="3169420"/>
              <a:ext cx="1752600" cy="21394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89175" y="5501493"/>
                <a:ext cx="2942152" cy="902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64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4 </m:t>
                        </m:r>
                        <m:r>
                          <a:rPr lang="en-US" sz="3200" i="1">
                            <a:latin typeface="Cambria Math"/>
                          </a:rPr>
                          <m:t>𝑡𝑟𝑒𝑒𝑠</m:t>
                        </m:r>
                      </m:den>
                    </m:f>
                  </m:oMath>
                </a14:m>
                <a:r>
                  <a:rPr lang="en-US" sz="3200" dirty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?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1 </m:t>
                        </m:r>
                        <m:r>
                          <a:rPr lang="en-US" sz="3200" i="1">
                            <a:latin typeface="Cambria Math"/>
                          </a:rPr>
                          <m:t>𝑡𝑟𝑒𝑒</m:t>
                        </m:r>
                      </m:den>
                    </m:f>
                  </m:oMath>
                </a14:m>
                <a:endParaRPr lang="en-US" sz="32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75" y="5501493"/>
                <a:ext cx="2942152" cy="902555"/>
              </a:xfrm>
              <a:prstGeom prst="rect">
                <a:avLst/>
              </a:prstGeom>
              <a:blipFill rotWithShape="1">
                <a:blip r:embed="rId3"/>
                <a:stretch>
                  <a:fillRect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2386097" y="5486400"/>
            <a:ext cx="10429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16ft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84" name="TextBox 83"/>
          <p:cNvSpPr txBox="1"/>
          <p:nvPr/>
        </p:nvSpPr>
        <p:spPr>
          <a:xfrm>
            <a:off x="1411461" y="1010590"/>
            <a:ext cx="10429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16ft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935874" y="960018"/>
            <a:ext cx="17415" cy="4356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72885" y="3138282"/>
            <a:ext cx="4371704" cy="31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58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29" grpId="0" animBg="1"/>
      <p:bldP spid="31" grpId="0" animBg="1"/>
      <p:bldP spid="83" grpId="0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24047"/>
              </p:ext>
            </p:extLst>
          </p:nvPr>
        </p:nvGraphicFramePr>
        <p:xfrm>
          <a:off x="784113" y="627128"/>
          <a:ext cx="5852160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386964"/>
              </p:ext>
            </p:extLst>
          </p:nvPr>
        </p:nvGraphicFramePr>
        <p:xfrm>
          <a:off x="790473" y="624951"/>
          <a:ext cx="438912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NCSC - Mathematics Lesson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05905"/>
              </p:ext>
            </p:extLst>
          </p:nvPr>
        </p:nvGraphicFramePr>
        <p:xfrm>
          <a:off x="792386" y="627184"/>
          <a:ext cx="292608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57273" y="152400"/>
            <a:ext cx="762000" cy="461665"/>
          </a:xfrm>
          <a:prstGeom prst="rect">
            <a:avLst/>
          </a:prstGeom>
          <a:solidFill>
            <a:srgbClr val="00FF00">
              <a:alpha val="25098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8ft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34128" y="1615440"/>
            <a:ext cx="553998" cy="533400"/>
          </a:xfrm>
          <a:prstGeom prst="rect">
            <a:avLst/>
          </a:prstGeom>
          <a:solidFill>
            <a:srgbClr val="00FF00">
              <a:alpha val="25098"/>
            </a:srgbClr>
          </a:solidFill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US" sz="2400" dirty="0" smtClean="0"/>
              <a:t>8ft</a:t>
            </a:r>
            <a:endParaRPr lang="en-US" sz="2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3399950" y="102326"/>
            <a:ext cx="838200" cy="461665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12ft</a:t>
            </a:r>
            <a:endParaRPr lang="en-US" sz="2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52400" y="2910840"/>
            <a:ext cx="553998" cy="762000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US" sz="2400" dirty="0" smtClean="0"/>
              <a:t>12ft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727609" y="627128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84660" y="624840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65660" y="624840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20534" y="624840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2820" y="3561806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2820" y="3912215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2820" y="4291038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2820" y="4639381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4456" y="622996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41507" y="627461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22507" y="620708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77381" y="620708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1869" y="5005141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1869" y="5349240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1869" y="5734373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01869" y="6082716"/>
            <a:ext cx="36576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6187" y="119798"/>
            <a:ext cx="838200" cy="461665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16ft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63788" y="4473918"/>
            <a:ext cx="553998" cy="7620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US" sz="2400" dirty="0" smtClean="0"/>
              <a:t>16ft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619273" y="165964"/>
            <a:ext cx="96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+ 4 =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143273" y="133307"/>
            <a:ext cx="96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+ 4 =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96453" y="1953875"/>
            <a:ext cx="553998" cy="8655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 smtClean="0"/>
              <a:t>= 4 +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52400" y="3505200"/>
            <a:ext cx="553998" cy="8655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 smtClean="0"/>
              <a:t>= 4 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175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6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8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56591"/>
              </p:ext>
            </p:extLst>
          </p:nvPr>
        </p:nvGraphicFramePr>
        <p:xfrm>
          <a:off x="1534953" y="2407920"/>
          <a:ext cx="292608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534953" y="2407920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01083" y="2412296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58462" y="2412296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33344" y="2412296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99475" y="2413025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74357" y="2413025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9240" y="2413025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06618" y="2407920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43705" y="2761938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40063" y="3114269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34953" y="3498342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43705" y="3885100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43705" y="4251267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34953" y="4607423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34953" y="4962950"/>
            <a:ext cx="357378" cy="3573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dirty="0" smtClean="0"/>
              <a:t>NCSC - Mathematics Lesson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4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528465" y="3855720"/>
            <a:ext cx="378703" cy="1463040"/>
            <a:chOff x="2205609" y="2930434"/>
            <a:chExt cx="378703" cy="1463040"/>
          </a:xfrm>
        </p:grpSpPr>
        <p:sp>
          <p:nvSpPr>
            <p:cNvPr id="5" name="Rectangle 4"/>
            <p:cNvSpPr/>
            <p:nvPr/>
          </p:nvSpPr>
          <p:spPr>
            <a:xfrm>
              <a:off x="2205609" y="2930434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6528" y="3296194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14361" y="3661954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18552" y="4027714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447800" y="609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Length of Orchard One + 4 = Length of Orchard Two</a:t>
            </a:r>
          </a:p>
          <a:p>
            <a:r>
              <a:rPr lang="en-US" dirty="0" smtClean="0"/>
              <a:t>                                    x + 4  = 8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172200" y="1758910"/>
            <a:ext cx="1458685" cy="372513"/>
            <a:chOff x="5791200" y="1781636"/>
            <a:chExt cx="1458685" cy="372513"/>
          </a:xfrm>
        </p:grpSpPr>
        <p:sp>
          <p:nvSpPr>
            <p:cNvPr id="11" name="Rectangle 10"/>
            <p:cNvSpPr/>
            <p:nvPr/>
          </p:nvSpPr>
          <p:spPr>
            <a:xfrm>
              <a:off x="5791200" y="1783924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48251" y="1788389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29251" y="1781636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84125" y="1781636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990721" y="2420786"/>
            <a:ext cx="1458685" cy="374358"/>
            <a:chOff x="5791200" y="1788389"/>
            <a:chExt cx="1458685" cy="374358"/>
          </a:xfrm>
        </p:grpSpPr>
        <p:sp>
          <p:nvSpPr>
            <p:cNvPr id="41" name="Rectangle 40"/>
            <p:cNvSpPr/>
            <p:nvPr/>
          </p:nvSpPr>
          <p:spPr>
            <a:xfrm>
              <a:off x="5791200" y="1796987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48251" y="1788389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529251" y="1794699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84125" y="1794699"/>
              <a:ext cx="365760" cy="3657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903717" y="2770170"/>
            <a:ext cx="1097268" cy="1072611"/>
            <a:chOff x="2578564" y="1810050"/>
            <a:chExt cx="1097268" cy="1072611"/>
          </a:xfrm>
        </p:grpSpPr>
        <p:grpSp>
          <p:nvGrpSpPr>
            <p:cNvPr id="48" name="Group 47"/>
            <p:cNvGrpSpPr/>
            <p:nvPr/>
          </p:nvGrpSpPr>
          <p:grpSpPr>
            <a:xfrm>
              <a:off x="2586280" y="2525283"/>
              <a:ext cx="1089552" cy="357378"/>
              <a:chOff x="6293465" y="3844102"/>
              <a:chExt cx="1089552" cy="357378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93465" y="3844102"/>
                <a:ext cx="357378" cy="35737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668261" y="3844102"/>
                <a:ext cx="357378" cy="35737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025639" y="3844102"/>
                <a:ext cx="357378" cy="35737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580240" y="2167905"/>
              <a:ext cx="1089552" cy="357378"/>
              <a:chOff x="6293465" y="3844102"/>
              <a:chExt cx="1089552" cy="357378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6293465" y="3844102"/>
                <a:ext cx="357378" cy="35737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668261" y="3844102"/>
                <a:ext cx="357378" cy="35737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025639" y="3844102"/>
                <a:ext cx="357378" cy="35737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578564" y="1810050"/>
              <a:ext cx="1089552" cy="357378"/>
              <a:chOff x="6293465" y="3844102"/>
              <a:chExt cx="1089552" cy="357378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293465" y="3844102"/>
                <a:ext cx="357378" cy="35737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668261" y="3844102"/>
                <a:ext cx="357378" cy="35737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025639" y="3844102"/>
                <a:ext cx="357378" cy="35737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58" name="TextBox 57"/>
          <p:cNvSpPr txBox="1"/>
          <p:nvPr/>
        </p:nvSpPr>
        <p:spPr>
          <a:xfrm>
            <a:off x="3018402" y="2060052"/>
            <a:ext cx="585650" cy="369332"/>
          </a:xfrm>
          <a:prstGeom prst="rect">
            <a:avLst/>
          </a:prstGeom>
          <a:solidFill>
            <a:srgbClr val="00FF00">
              <a:alpha val="25098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8ft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66800" y="3885100"/>
            <a:ext cx="461665" cy="548640"/>
          </a:xfrm>
          <a:prstGeom prst="rect">
            <a:avLst/>
          </a:prstGeom>
          <a:solidFill>
            <a:srgbClr val="00FF00">
              <a:alpha val="25098"/>
            </a:srgb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8ft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993404" y="2032224"/>
            <a:ext cx="58565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4ft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6800" y="2929603"/>
            <a:ext cx="461665" cy="542044"/>
          </a:xfrm>
          <a:prstGeom prst="rect">
            <a:avLst/>
          </a:prstGeom>
          <a:solidFill>
            <a:srgbClr val="00B05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4ft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87359" y="1371600"/>
            <a:ext cx="1913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Rate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5" grpId="0" animBg="1"/>
      <p:bldP spid="26" grpId="0" animBg="1"/>
      <p:bldP spid="2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69075"/>
            <a:ext cx="2590800" cy="365125"/>
          </a:xfrm>
        </p:spPr>
        <p:txBody>
          <a:bodyPr/>
          <a:lstStyle/>
          <a:p>
            <a:r>
              <a:rPr lang="en-US" dirty="0" smtClean="0"/>
              <a:t>NCSC - Mathematics Lesson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13132"/>
              </p:ext>
            </p:extLst>
          </p:nvPr>
        </p:nvGraphicFramePr>
        <p:xfrm>
          <a:off x="5608320" y="1099066"/>
          <a:ext cx="1097280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274320"/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652112"/>
              </p:ext>
            </p:extLst>
          </p:nvPr>
        </p:nvGraphicFramePr>
        <p:xfrm>
          <a:off x="1217572" y="1108862"/>
          <a:ext cx="4389120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5599072" y="1116092"/>
            <a:ext cx="1051560" cy="253093"/>
            <a:chOff x="4875167" y="379367"/>
            <a:chExt cx="1005840" cy="253093"/>
          </a:xfrm>
        </p:grpSpPr>
        <p:sp>
          <p:nvSpPr>
            <p:cNvPr id="13" name="Rectangle 12"/>
            <p:cNvSpPr>
              <a:spLocks noChangeAspect="1"/>
            </p:cNvSpPr>
            <p:nvPr/>
          </p:nvSpPr>
          <p:spPr>
            <a:xfrm>
              <a:off x="512662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>
            <a:xfrm>
              <a:off x="4875167" y="379367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537808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>
            <a:xfrm>
              <a:off x="562954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011688"/>
              </p:ext>
            </p:extLst>
          </p:nvPr>
        </p:nvGraphicFramePr>
        <p:xfrm>
          <a:off x="1215940" y="5496895"/>
          <a:ext cx="5486400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225874" y="5523020"/>
            <a:ext cx="274320" cy="1051560"/>
            <a:chOff x="615587" y="5177245"/>
            <a:chExt cx="274320" cy="1051560"/>
          </a:xfrm>
        </p:grpSpPr>
        <p:sp>
          <p:nvSpPr>
            <p:cNvPr id="23" name="Rectangle 22"/>
            <p:cNvSpPr>
              <a:spLocks noChangeAspect="1"/>
            </p:cNvSpPr>
            <p:nvPr/>
          </p:nvSpPr>
          <p:spPr>
            <a:xfrm rot="5400000">
              <a:off x="620417" y="5435305"/>
              <a:ext cx="262890" cy="2725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>
            <a:xfrm rot="5400000">
              <a:off x="622187" y="5172415"/>
              <a:ext cx="262890" cy="2725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>
            <a:xfrm rot="5400000">
              <a:off x="620417" y="5698195"/>
              <a:ext cx="262890" cy="2725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>
            <a:xfrm rot="5400000">
              <a:off x="620417" y="5961085"/>
              <a:ext cx="262890" cy="2725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90600" y="22696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Length of Orchard Four + rate of change = Length of Orchard Five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24200" y="687586"/>
            <a:ext cx="685800" cy="369332"/>
          </a:xfrm>
          <a:prstGeom prst="rect">
            <a:avLst/>
          </a:prstGeom>
          <a:solidFill>
            <a:srgbClr val="8EB4E3">
              <a:alpha val="25098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16ft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0" y="3317575"/>
            <a:ext cx="461665" cy="597932"/>
          </a:xfrm>
          <a:prstGeom prst="rect">
            <a:avLst/>
          </a:prstGeom>
          <a:solidFill>
            <a:srgbClr val="8EB4E3">
              <a:alpha val="25098"/>
            </a:srgbClr>
          </a:solidFill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16ft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62600" y="685800"/>
            <a:ext cx="685800" cy="369332"/>
          </a:xfrm>
          <a:prstGeom prst="rect">
            <a:avLst/>
          </a:prstGeom>
          <a:solidFill>
            <a:srgbClr val="CC0099">
              <a:alpha val="25098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20ft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0" y="5548023"/>
            <a:ext cx="461665" cy="632222"/>
          </a:xfrm>
          <a:prstGeom prst="rect">
            <a:avLst/>
          </a:prstGeom>
          <a:solidFill>
            <a:srgbClr val="CC0099">
              <a:alpha val="25098"/>
            </a:srgbClr>
          </a:solidFill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20ft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14800" y="7215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+ 4 =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44832" y="4308175"/>
            <a:ext cx="461665" cy="8265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= 4 +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609159" y="0"/>
            <a:ext cx="1051560" cy="253093"/>
            <a:chOff x="4875167" y="379367"/>
            <a:chExt cx="1005840" cy="253093"/>
          </a:xfrm>
        </p:grpSpPr>
        <p:sp>
          <p:nvSpPr>
            <p:cNvPr id="37" name="Rectangle 36"/>
            <p:cNvSpPr>
              <a:spLocks noChangeAspect="1"/>
            </p:cNvSpPr>
            <p:nvPr/>
          </p:nvSpPr>
          <p:spPr>
            <a:xfrm>
              <a:off x="512662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>
              <a:spLocks noChangeAspect="1"/>
            </p:cNvSpPr>
            <p:nvPr/>
          </p:nvSpPr>
          <p:spPr>
            <a:xfrm>
              <a:off x="4875167" y="379367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9" name="Rectangle 38"/>
            <p:cNvSpPr>
              <a:spLocks noChangeAspect="1"/>
            </p:cNvSpPr>
            <p:nvPr/>
          </p:nvSpPr>
          <p:spPr>
            <a:xfrm>
              <a:off x="537808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0" name="Rectangle 39"/>
            <p:cNvSpPr>
              <a:spLocks noChangeAspect="1"/>
            </p:cNvSpPr>
            <p:nvPr/>
          </p:nvSpPr>
          <p:spPr>
            <a:xfrm>
              <a:off x="562954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814458" y="1092474"/>
            <a:ext cx="232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16ft  + 4ft = 20ft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10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  <p:bldP spid="35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dirty="0" smtClean="0"/>
              <a:t>NCSC - Mathematics Lesson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5737" r="6863" b="29112"/>
          <a:stretch/>
        </p:blipFill>
        <p:spPr>
          <a:xfrm>
            <a:off x="3200400" y="667555"/>
            <a:ext cx="5779047" cy="550464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57200" y="539931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13439"/>
              </p:ext>
            </p:extLst>
          </p:nvPr>
        </p:nvGraphicFramePr>
        <p:xfrm>
          <a:off x="76200" y="741045"/>
          <a:ext cx="3124200" cy="298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838200"/>
                <a:gridCol w="838200"/>
                <a:gridCol w="762000"/>
              </a:tblGrid>
              <a:tr h="339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Orchard Number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Length of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Each Side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(feet)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Area of Each Orchard (ft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Apple </a:t>
                      </a:r>
                      <a:r>
                        <a:rPr lang="en-US" sz="1200" dirty="0" smtClean="0">
                          <a:effectLst/>
                        </a:rPr>
                        <a:t>Trees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y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440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r>
                        <a:rPr lang="en-US" sz="1400" b="1" baseline="30000" dirty="0">
                          <a:effectLst/>
                        </a:rPr>
                        <a:t>st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16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</a:rPr>
                        <a:t> ft</a:t>
                      </a:r>
                      <a:r>
                        <a:rPr lang="en-US" sz="1400" b="1" baseline="30000" dirty="0" smtClean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400" b="1" baseline="30000" dirty="0">
                        <a:solidFill>
                          <a:srgbClr val="00B05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</a:t>
                      </a:r>
                      <a:r>
                        <a:rPr lang="en-US" sz="1400" b="1" baseline="30000">
                          <a:effectLst/>
                        </a:rPr>
                        <a:t>nd</a:t>
                      </a:r>
                      <a:endParaRPr lang="en-US" sz="1400" b="1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8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</a:rPr>
                        <a:t>64 ft</a:t>
                      </a:r>
                      <a:r>
                        <a:rPr lang="en-US" sz="1400" b="1" baseline="300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</a:t>
                      </a:r>
                      <a:r>
                        <a:rPr lang="en-US" sz="1400" b="1" baseline="30000">
                          <a:effectLst/>
                        </a:rPr>
                        <a:t>rd</a:t>
                      </a:r>
                      <a:endParaRPr lang="en-US" sz="1400" b="1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12</a:t>
                      </a:r>
                      <a:endParaRPr lang="en-US" sz="18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</a:rPr>
                        <a:t>144 ft</a:t>
                      </a:r>
                      <a:r>
                        <a:rPr lang="en-US" sz="1400" b="1" baseline="300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9</a:t>
                      </a:r>
                      <a:endParaRPr lang="en-US" sz="20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</a:t>
                      </a:r>
                      <a:r>
                        <a:rPr lang="en-US" sz="1400" b="1" baseline="30000">
                          <a:effectLst/>
                        </a:rPr>
                        <a:t>th</a:t>
                      </a:r>
                      <a:endParaRPr lang="en-US" sz="1400" b="1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C3399"/>
                          </a:solidFill>
                          <a:effectLst/>
                        </a:rPr>
                        <a:t>16</a:t>
                      </a:r>
                      <a:endParaRPr lang="en-US" sz="1800" b="1" dirty="0">
                        <a:solidFill>
                          <a:srgbClr val="CC3399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</a:rPr>
                        <a:t>256 ft</a:t>
                      </a:r>
                      <a:r>
                        <a:rPr lang="en-US" sz="1400" b="1" baseline="300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C3399"/>
                          </a:solidFill>
                          <a:effectLst/>
                        </a:rPr>
                        <a:t>16</a:t>
                      </a:r>
                      <a:endParaRPr lang="en-US" sz="2000" b="1" dirty="0">
                        <a:solidFill>
                          <a:srgbClr val="CC3399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</a:t>
                      </a:r>
                      <a:r>
                        <a:rPr lang="en-US" sz="1400" b="1" baseline="30000">
                          <a:effectLst/>
                        </a:rPr>
                        <a:t>th</a:t>
                      </a:r>
                      <a:endParaRPr lang="en-US" sz="1400" b="1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20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400 ft</a:t>
                      </a:r>
                      <a:r>
                        <a:rPr lang="en-US" sz="1400" b="1" baseline="30000" dirty="0" smtClean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400" b="1" baseline="30000" dirty="0">
                        <a:solidFill>
                          <a:srgbClr val="00B05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362200" y="5412377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5401491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5000" y="5412377"/>
            <a:ext cx="152400" cy="152400"/>
          </a:xfrm>
          <a:prstGeom prst="ellipse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1600" y="540149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91000" y="555171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63737" y="507927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512526" y="428026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59592" y="3189515"/>
            <a:ext cx="152400" cy="152400"/>
          </a:xfrm>
          <a:prstGeom prst="ellipse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07926" y="177872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99707" y="570411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63737" y="5680165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12526" y="568016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59592" y="5704114"/>
            <a:ext cx="152400" cy="152400"/>
          </a:xfrm>
          <a:prstGeom prst="ellipse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03572" y="5704114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27435"/>
              </p:ext>
            </p:extLst>
          </p:nvPr>
        </p:nvGraphicFramePr>
        <p:xfrm>
          <a:off x="609600" y="548640"/>
          <a:ext cx="438912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dirty="0" smtClean="0"/>
              <a:t>NCSC - Mathematics Lesson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228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ft.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4375666" y="24061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ft.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438715"/>
              </p:ext>
            </p:extLst>
          </p:nvPr>
        </p:nvGraphicFramePr>
        <p:xfrm>
          <a:off x="609600" y="548640"/>
          <a:ext cx="438912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17044"/>
              </p:ext>
            </p:extLst>
          </p:nvPr>
        </p:nvGraphicFramePr>
        <p:xfrm>
          <a:off x="609600" y="548640"/>
          <a:ext cx="438912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52600" y="152400"/>
            <a:ext cx="1676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½ of Orchard #2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103442"/>
            <a:ext cx="2667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25% or ¼ of Orchard #2</a:t>
            </a:r>
            <a:endParaRPr lang="en-US" dirty="0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609600" y="549166"/>
            <a:ext cx="361950" cy="373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969264" y="549166"/>
            <a:ext cx="361950" cy="373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1325880" y="549166"/>
            <a:ext cx="361950" cy="373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19147" y="1017801"/>
            <a:ext cx="1078230" cy="373035"/>
            <a:chOff x="5913120" y="611239"/>
            <a:chExt cx="1078230" cy="373035"/>
          </a:xfrm>
        </p:grpSpPr>
        <p:sp>
          <p:nvSpPr>
            <p:cNvPr id="14" name="Rectangle 13"/>
            <p:cNvSpPr>
              <a:spLocks noChangeAspect="1"/>
            </p:cNvSpPr>
            <p:nvPr/>
          </p:nvSpPr>
          <p:spPr>
            <a:xfrm>
              <a:off x="5913120" y="611239"/>
              <a:ext cx="361950" cy="3730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6272784" y="611239"/>
              <a:ext cx="361950" cy="3730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>
            <a:xfrm>
              <a:off x="6629400" y="611239"/>
              <a:ext cx="361950" cy="3730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524762" y="327732"/>
            <a:ext cx="2667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 Length for </a:t>
            </a:r>
          </a:p>
          <a:p>
            <a:pPr algn="ctr"/>
            <a:r>
              <a:rPr lang="en-US" dirty="0" smtClean="0"/>
              <a:t>25% or ¼ of Orchard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2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69075"/>
            <a:ext cx="2590800" cy="365125"/>
          </a:xfrm>
        </p:spPr>
        <p:txBody>
          <a:bodyPr/>
          <a:lstStyle/>
          <a:p>
            <a:r>
              <a:rPr lang="en-US" dirty="0" smtClean="0"/>
              <a:t>NCSC - Mathematics Lesson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EDF5-70C5-415A-884B-695554B8FF90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381303"/>
              </p:ext>
            </p:extLst>
          </p:nvPr>
        </p:nvGraphicFramePr>
        <p:xfrm>
          <a:off x="4508997" y="1109148"/>
          <a:ext cx="82296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275026"/>
              </p:ext>
            </p:extLst>
          </p:nvPr>
        </p:nvGraphicFramePr>
        <p:xfrm>
          <a:off x="1217572" y="1108862"/>
          <a:ext cx="329184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29274" y="1092474"/>
            <a:ext cx="790841" cy="260658"/>
            <a:chOff x="4875167" y="379367"/>
            <a:chExt cx="754380" cy="253093"/>
          </a:xfrm>
        </p:grpSpPr>
        <p:sp>
          <p:nvSpPr>
            <p:cNvPr id="13" name="Rectangle 12"/>
            <p:cNvSpPr>
              <a:spLocks noChangeAspect="1"/>
            </p:cNvSpPr>
            <p:nvPr/>
          </p:nvSpPr>
          <p:spPr>
            <a:xfrm>
              <a:off x="512662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>
            <a:xfrm>
              <a:off x="4875167" y="379367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537808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415077"/>
              </p:ext>
            </p:extLst>
          </p:nvPr>
        </p:nvGraphicFramePr>
        <p:xfrm>
          <a:off x="1219200" y="4419600"/>
          <a:ext cx="4114800" cy="822960"/>
        </p:xfrm>
        <a:graphic>
          <a:graphicData uri="http://schemas.openxmlformats.org/drawingml/2006/table">
            <a:tbl>
              <a:tblPr firstRow="1" firstCol="1" bandRow="1"/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219200" y="4419600"/>
            <a:ext cx="274320" cy="788670"/>
            <a:chOff x="615587" y="5177245"/>
            <a:chExt cx="274320" cy="788670"/>
          </a:xfrm>
        </p:grpSpPr>
        <p:sp>
          <p:nvSpPr>
            <p:cNvPr id="23" name="Rectangle 22"/>
            <p:cNvSpPr>
              <a:spLocks noChangeAspect="1"/>
            </p:cNvSpPr>
            <p:nvPr/>
          </p:nvSpPr>
          <p:spPr>
            <a:xfrm rot="5400000">
              <a:off x="620417" y="5435305"/>
              <a:ext cx="262890" cy="2725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>
            <a:xfrm rot="5400000">
              <a:off x="622187" y="5172415"/>
              <a:ext cx="262890" cy="2725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>
            <a:xfrm rot="5400000">
              <a:off x="620417" y="5698195"/>
              <a:ext cx="262890" cy="2725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66167" y="226969"/>
            <a:ext cx="771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Length of Orchard #3 + 25% of Orchard #3 = Length of Casey and Liz’s Orchard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43200" y="687586"/>
            <a:ext cx="685800" cy="369332"/>
          </a:xfrm>
          <a:prstGeom prst="rect">
            <a:avLst/>
          </a:prstGeom>
          <a:solidFill>
            <a:srgbClr val="8EB4E3">
              <a:alpha val="25098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12ft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69216" y="2737366"/>
            <a:ext cx="461665" cy="597932"/>
          </a:xfrm>
          <a:prstGeom prst="rect">
            <a:avLst/>
          </a:prstGeom>
          <a:solidFill>
            <a:srgbClr val="8EB4E3">
              <a:alpha val="25098"/>
            </a:srgbClr>
          </a:solidFill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12ft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610100" y="685800"/>
            <a:ext cx="685800" cy="369332"/>
          </a:xfrm>
          <a:prstGeom prst="rect">
            <a:avLst/>
          </a:prstGeom>
          <a:solidFill>
            <a:srgbClr val="CC0099">
              <a:alpha val="25098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15ft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0" y="4573663"/>
            <a:ext cx="461665" cy="632222"/>
          </a:xfrm>
          <a:prstGeom prst="rect">
            <a:avLst/>
          </a:prstGeom>
          <a:solidFill>
            <a:srgbClr val="CC0099">
              <a:alpha val="25098"/>
            </a:srgbClr>
          </a:solidFill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15ft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33800" y="7215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 =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6167" y="3352800"/>
            <a:ext cx="461665" cy="8265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= 3 +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609159" y="0"/>
            <a:ext cx="1051560" cy="253093"/>
            <a:chOff x="4875167" y="379367"/>
            <a:chExt cx="1005840" cy="253093"/>
          </a:xfrm>
        </p:grpSpPr>
        <p:sp>
          <p:nvSpPr>
            <p:cNvPr id="37" name="Rectangle 36"/>
            <p:cNvSpPr>
              <a:spLocks noChangeAspect="1"/>
            </p:cNvSpPr>
            <p:nvPr/>
          </p:nvSpPr>
          <p:spPr>
            <a:xfrm>
              <a:off x="512662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>
              <a:spLocks noChangeAspect="1"/>
            </p:cNvSpPr>
            <p:nvPr/>
          </p:nvSpPr>
          <p:spPr>
            <a:xfrm>
              <a:off x="4875167" y="379367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9" name="Rectangle 38"/>
            <p:cNvSpPr>
              <a:spLocks noChangeAspect="1"/>
            </p:cNvSpPr>
            <p:nvPr/>
          </p:nvSpPr>
          <p:spPr>
            <a:xfrm>
              <a:off x="537808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0" name="Rectangle 39"/>
            <p:cNvSpPr>
              <a:spLocks noChangeAspect="1"/>
            </p:cNvSpPr>
            <p:nvPr/>
          </p:nvSpPr>
          <p:spPr>
            <a:xfrm>
              <a:off x="5629547" y="381000"/>
              <a:ext cx="251460" cy="251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172200" y="1092474"/>
            <a:ext cx="232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12ft  + 3ft = 15ft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77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  <p:bldP spid="35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7BE1E150E3045B7247896291BEC53" ma:contentTypeVersion="2" ma:contentTypeDescription="Create a new document." ma:contentTypeScope="" ma:versionID="9457d928d4f1ff55e97c11bcc73d3df8">
  <xsd:schema xmlns:xsd="http://www.w3.org/2001/XMLSchema" xmlns:xs="http://www.w3.org/2001/XMLSchema" xmlns:p="http://schemas.microsoft.com/office/2006/metadata/properties" xmlns:ns2="48bff152-fc1d-4b46-a56c-9c4cc01d4290" xmlns:ns3="b8db566d-f744-4bc3-8c93-5698bb6c2e70" targetNamespace="http://schemas.microsoft.com/office/2006/metadata/properties" ma:root="true" ma:fieldsID="96c8e0dea7c2c806f92be5e55135aa0f" ns2:_="" ns3:_="">
    <xsd:import namespace="48bff152-fc1d-4b46-a56c-9c4cc01d4290"/>
    <xsd:import namespace="b8db566d-f744-4bc3-8c93-5698bb6c2e7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al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ff152-fc1d-4b46-a56c-9c4cc01d429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b566d-f744-4bc3-8c93-5698bb6c2e70" elementFormDefault="qualified">
    <xsd:import namespace="http://schemas.microsoft.com/office/2006/documentManagement/types"/>
    <xsd:import namespace="http://schemas.microsoft.com/office/infopath/2007/PartnerControls"/>
    <xsd:element name="Value" ma:index="11" nillable="true" ma:displayName="Value" ma:internalName="Val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ue xmlns="b8db566d-f744-4bc3-8c93-5698bb6c2e70" xsi:nil="true"/>
    <_dlc_DocId xmlns="48bff152-fc1d-4b46-a56c-9c4cc01d4290">3E53UHVFEWHR-36-930</_dlc_DocId>
    <_dlc_DocIdUrl xmlns="48bff152-fc1d-4b46-a56c-9c4cc01d4290">
      <Url>https://intranet.hdiuk.org/sites/ilssa/ncsc/_layouts/DocIdRedir.aspx?ID=3E53UHVFEWHR-36-930</Url>
      <Description>3E53UHVFEWHR-36-930</Description>
    </_dlc_DocIdUrl>
  </documentManagement>
</p:properties>
</file>

<file path=customXml/itemProps1.xml><?xml version="1.0" encoding="utf-8"?>
<ds:datastoreItem xmlns:ds="http://schemas.openxmlformats.org/officeDocument/2006/customXml" ds:itemID="{9C2DEC28-756E-4013-8090-60B6E0422046}"/>
</file>

<file path=customXml/itemProps2.xml><?xml version="1.0" encoding="utf-8"?>
<ds:datastoreItem xmlns:ds="http://schemas.openxmlformats.org/officeDocument/2006/customXml" ds:itemID="{77751351-C131-4979-83FF-542763EF8757}"/>
</file>

<file path=customXml/itemProps3.xml><?xml version="1.0" encoding="utf-8"?>
<ds:datastoreItem xmlns:ds="http://schemas.openxmlformats.org/officeDocument/2006/customXml" ds:itemID="{B24EAF73-4D29-4885-9FFF-C14B0706E463}"/>
</file>

<file path=customXml/itemProps4.xml><?xml version="1.0" encoding="utf-8"?>
<ds:datastoreItem xmlns:ds="http://schemas.openxmlformats.org/officeDocument/2006/customXml" ds:itemID="{C593509C-88EF-40F6-B88B-841C6C700E9E}"/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428</Words>
  <Application>Microsoft Office PowerPoint</Application>
  <PresentationFormat>On-screen Show (4:3)</PresentationFormat>
  <Paragraphs>756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Land, Lou-Ann</dc:creator>
  <cp:lastModifiedBy>Land, Lou-Ann</cp:lastModifiedBy>
  <cp:revision>46</cp:revision>
  <dcterms:created xsi:type="dcterms:W3CDTF">2010-11-04T19:19:51Z</dcterms:created>
  <dcterms:modified xsi:type="dcterms:W3CDTF">2010-12-01T20:06:10Z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0x010100CB27BE1E150E3045B7247896291BEC53</vt:lpwstr>
  </property>
  <property fmtid="{D5CDD505-2E9C-101B-9397-08002B2CF9AE}" pid="3" name="_dlc_DocIdItemGuid">
    <vt:lpwstr>3d0d1203-4242-4dfa-9019-c684aed8afd8</vt:lpwstr>
  </property>
</Properties>
</file>