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3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597-E774-406D-90E6-64814AB6CBD8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26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46913-FB50-4FDE-9AFD-724BFD6693F3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in the Coordinate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1722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coordinate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coordinate plane is formed when two number lines intersect at zero</a:t>
            </a:r>
          </a:p>
          <a:p>
            <a:endParaRPr lang="en-US" dirty="0" smtClean="0"/>
          </a:p>
          <a:p>
            <a:r>
              <a:rPr lang="en-US" dirty="0" smtClean="0"/>
              <a:t>The point where they intersect is called the origin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3886200"/>
            <a:ext cx="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5029200"/>
            <a:ext cx="3962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3400" y="4114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 axis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5410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 axis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5181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origin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95800" y="44196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4267200" y="5548700"/>
            <a:ext cx="304800" cy="1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657600" y="50292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ooter Placeholder 3"/>
          <p:cNvSpPr>
            <a:spLocks noGrp="1"/>
          </p:cNvSpPr>
          <p:nvPr/>
        </p:nvSpPr>
        <p:spPr>
          <a:xfrm>
            <a:off x="533400" y="61722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Quadrants within the coordinate plane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295400"/>
            <a:ext cx="0" cy="5486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3886200"/>
            <a:ext cx="518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06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864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150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36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722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08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94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148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862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576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290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004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18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32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5146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43400" y="35814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343400" y="33528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43400" y="31242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43400" y="28956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43400" y="26670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43400" y="24384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343400" y="41910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486400" y="38862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43400" y="51054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43400" y="48768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343400" y="46482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43400" y="44196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343400" y="55626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343400" y="53340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1054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I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67000" y="449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III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6670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II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054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IV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876800" y="3962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5410200" y="39624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</a:t>
            </a:r>
            <a:endParaRPr lang="en-US" sz="800" dirty="0"/>
          </a:p>
        </p:txBody>
      </p:sp>
      <p:sp>
        <p:nvSpPr>
          <p:cNvPr id="62" name="TextBox 61"/>
          <p:cNvSpPr txBox="1"/>
          <p:nvPr/>
        </p:nvSpPr>
        <p:spPr>
          <a:xfrm>
            <a:off x="5867400" y="39624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64" name="TextBox 63"/>
          <p:cNvSpPr txBox="1"/>
          <p:nvPr/>
        </p:nvSpPr>
        <p:spPr>
          <a:xfrm>
            <a:off x="6324600" y="39624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8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6781800" y="3962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95" name="TextBox 94"/>
          <p:cNvSpPr txBox="1"/>
          <p:nvPr/>
        </p:nvSpPr>
        <p:spPr>
          <a:xfrm>
            <a:off x="4724400" y="32004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4724400" y="27432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</a:t>
            </a:r>
            <a:endParaRPr lang="en-US" sz="800" dirty="0"/>
          </a:p>
        </p:txBody>
      </p:sp>
      <p:sp>
        <p:nvSpPr>
          <p:cNvPr id="97" name="TextBox 96"/>
          <p:cNvSpPr txBox="1"/>
          <p:nvPr/>
        </p:nvSpPr>
        <p:spPr>
          <a:xfrm>
            <a:off x="4724400" y="23622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98" name="TextBox 97"/>
          <p:cNvSpPr txBox="1"/>
          <p:nvPr/>
        </p:nvSpPr>
        <p:spPr>
          <a:xfrm>
            <a:off x="4724400" y="19050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8</a:t>
            </a:r>
            <a:endParaRPr lang="en-US" sz="800" dirty="0"/>
          </a:p>
        </p:txBody>
      </p:sp>
      <p:sp>
        <p:nvSpPr>
          <p:cNvPr id="99" name="TextBox 98"/>
          <p:cNvSpPr txBox="1"/>
          <p:nvPr/>
        </p:nvSpPr>
        <p:spPr>
          <a:xfrm>
            <a:off x="4724400" y="14478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4343400" y="22098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343400" y="19812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343400" y="15240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343400" y="17526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505200" y="3962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-4</a:t>
            </a:r>
            <a:endParaRPr lang="en-US" sz="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962400" y="3962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-2</a:t>
            </a:r>
            <a:endParaRPr lang="en-US" sz="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590800" y="3962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-8</a:t>
            </a:r>
            <a:endParaRPr lang="en-US" sz="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048000" y="3962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-6</a:t>
            </a:r>
            <a:endParaRPr lang="en-US" sz="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133600" y="40386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-10</a:t>
            </a:r>
            <a:endParaRPr lang="en-US" sz="800" dirty="0"/>
          </a:p>
        </p:txBody>
      </p:sp>
      <p:sp>
        <p:nvSpPr>
          <p:cNvPr id="121" name="TextBox 120"/>
          <p:cNvSpPr txBox="1"/>
          <p:nvPr/>
        </p:nvSpPr>
        <p:spPr>
          <a:xfrm>
            <a:off x="4724400" y="48006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-4</a:t>
            </a:r>
            <a:endParaRPr lang="en-US" sz="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724400" y="43434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-2</a:t>
            </a:r>
            <a:endParaRPr lang="en-US" sz="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800600" y="56388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-8</a:t>
            </a:r>
            <a:endParaRPr lang="en-US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800600" y="525780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-6</a:t>
            </a:r>
            <a:endParaRPr lang="en-US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4724400" y="61722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-10</a:t>
            </a:r>
            <a:endParaRPr lang="en-US" sz="800" dirty="0"/>
          </a:p>
        </p:txBody>
      </p:sp>
      <p:cxnSp>
        <p:nvCxnSpPr>
          <p:cNvPr id="126" name="Straight Connector 125"/>
          <p:cNvCxnSpPr/>
          <p:nvPr/>
        </p:nvCxnSpPr>
        <p:spPr>
          <a:xfrm>
            <a:off x="4343400" y="57912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343400" y="60198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4343400" y="62484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Explosion 2 130"/>
          <p:cNvSpPr/>
          <p:nvPr/>
        </p:nvSpPr>
        <p:spPr>
          <a:xfrm>
            <a:off x="-228600" y="1295400"/>
            <a:ext cx="4343400" cy="2362200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762000" y="20574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Helpful Hints:</a:t>
            </a:r>
          </a:p>
          <a:p>
            <a:r>
              <a:rPr lang="en-US" sz="1200" dirty="0" smtClean="0"/>
              <a:t>If you have a student still working on number identification, have them identify numbers using the coordinate plane including negative numbers</a:t>
            </a:r>
            <a:endParaRPr lang="en-US" sz="1200" dirty="0"/>
          </a:p>
        </p:txBody>
      </p:sp>
      <p:sp>
        <p:nvSpPr>
          <p:cNvPr id="73" name="Footer Placeholder 3"/>
          <p:cNvSpPr>
            <a:spLocks noGrp="1"/>
          </p:cNvSpPr>
          <p:nvPr/>
        </p:nvSpPr>
        <p:spPr>
          <a:xfrm>
            <a:off x="5562600" y="6172200"/>
            <a:ext cx="3048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PhDand</a:t>
            </a:r>
            <a:r>
              <a:rPr lang="en-US" sz="800" dirty="0" smtClean="0"/>
              <a:t>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Graphing ordered pairs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7338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7200" y="14478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number of the ordered pair is the x-coordinate</a:t>
            </a:r>
          </a:p>
          <a:p>
            <a:endParaRPr lang="en-US" dirty="0" smtClean="0"/>
          </a:p>
          <a:p>
            <a:r>
              <a:rPr lang="en-US" dirty="0" smtClean="0"/>
              <a:t>The second number of the ordered pair is the y-coordinate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1981200" y="1295400"/>
            <a:ext cx="5181600" cy="5486400"/>
            <a:chOff x="1981200" y="1295400"/>
            <a:chExt cx="5181600" cy="54864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4572000" y="1295400"/>
              <a:ext cx="0" cy="5486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981200" y="3886200"/>
              <a:ext cx="51816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3434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148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862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6576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4290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2004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9718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432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146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86000" y="373380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343400" y="41910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43400" y="51054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343400" y="48768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43400" y="46482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343400" y="44196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343400" y="55626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343400" y="53340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505200" y="39624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-4</a:t>
              </a:r>
              <a:endParaRPr lang="en-US" sz="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62400" y="39624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-2</a:t>
              </a:r>
              <a:endParaRPr lang="en-US" sz="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90800" y="39624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-8</a:t>
              </a:r>
              <a:endParaRPr lang="en-US" sz="8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48000" y="39624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-6</a:t>
              </a:r>
              <a:endParaRPr lang="en-US" sz="8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33600" y="4038600"/>
              <a:ext cx="381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-10</a:t>
              </a:r>
              <a:endParaRPr lang="en-US" sz="8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724400" y="6172200"/>
              <a:ext cx="381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-10</a:t>
              </a:r>
              <a:endParaRPr lang="en-US" sz="800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4343400" y="57912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343400" y="60198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343400" y="62484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724400" y="48006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-4</a:t>
              </a:r>
              <a:endParaRPr lang="en-US" sz="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24400" y="43434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-2</a:t>
              </a:r>
              <a:endParaRPr lang="en-US" sz="8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24400" y="57150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-8</a:t>
              </a:r>
              <a:endParaRPr lang="en-US" sz="8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724400" y="5257800"/>
              <a:ext cx="304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-6</a:t>
              </a:r>
              <a:endParaRPr lang="en-US" sz="8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90800" y="4191000"/>
              <a:ext cx="304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.</a:t>
              </a:r>
              <a:endParaRPr lang="en-US" sz="3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81200" y="4495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(-8,-3)</a:t>
              </a:r>
              <a:endParaRPr lang="en-US" sz="1400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4343400" y="1447800"/>
              <a:ext cx="2743200" cy="2730044"/>
              <a:chOff x="4343400" y="1447800"/>
              <a:chExt cx="2743200" cy="2730044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48006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2578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4864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7150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9436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1722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4008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6294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858000" y="373380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43400" y="35814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343400" y="33528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343400" y="31242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343400" y="28956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3434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4343400" y="24384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4876800" y="3962400"/>
                <a:ext cx="30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2</a:t>
                </a:r>
                <a:endParaRPr lang="en-US" sz="8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410200" y="39624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4</a:t>
                </a:r>
                <a:endParaRPr lang="en-US" sz="8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867400" y="39624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6</a:t>
                </a:r>
                <a:endParaRPr lang="en-US" sz="8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324600" y="39624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8</a:t>
                </a:r>
                <a:endParaRPr lang="en-US" sz="8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81800" y="3962400"/>
                <a:ext cx="30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10</a:t>
                </a:r>
                <a:endParaRPr lang="en-US" sz="8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724400" y="32004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2</a:t>
                </a:r>
                <a:endParaRPr lang="en-US" sz="8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724400" y="27432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4</a:t>
                </a:r>
                <a:endParaRPr lang="en-US" sz="8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724400" y="23622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6</a:t>
                </a:r>
                <a:endParaRPr lang="en-US" sz="8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724400" y="1905000"/>
                <a:ext cx="2286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8</a:t>
                </a:r>
                <a:endParaRPr lang="en-US" sz="8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724400" y="1447800"/>
                <a:ext cx="3048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10</a:t>
                </a:r>
                <a:endParaRPr lang="en-US" sz="800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4343400" y="22098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4343400" y="19812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343400" y="15240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343400" y="1752600"/>
                <a:ext cx="381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5334000" y="2438400"/>
                <a:ext cx="304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562600" y="2667000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(4,4)</a:t>
                </a:r>
                <a:endParaRPr lang="en-US" sz="14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334000" y="2438400"/>
                <a:ext cx="76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x coordinate</a:t>
                </a:r>
                <a:endParaRPr lang="en-US" sz="8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019800" y="2971800"/>
                <a:ext cx="76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y coordinate</a:t>
                </a:r>
                <a:endParaRPr lang="en-US" sz="800" dirty="0"/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>
                <a:off x="5715000" y="2590800"/>
                <a:ext cx="0" cy="1655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73" idx="1"/>
              </p:cNvCxnSpPr>
              <p:nvPr/>
            </p:nvCxnSpPr>
            <p:spPr>
              <a:xfrm flipH="1" flipV="1">
                <a:off x="5943600" y="2895600"/>
                <a:ext cx="76200" cy="18392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0" y="6356350"/>
            <a:ext cx="3124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Bethany Smith at University of North Carolina at Charlotte under a grant from the Department of Education (PR/Award #: H373X100002, Project Officer, Susan.Weigert@Ed.gov). However, the contents do not necessarily represent the policy of the Department of Education and no assumption of endorsement by the Federal government should be made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polygons in the coordinate plane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312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/>
              <a:t>To graph a triangle: 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1.Provide students with 3 ordered pairs</a:t>
            </a:r>
          </a:p>
          <a:p>
            <a:pPr marL="342900" indent="-342900"/>
            <a:r>
              <a:rPr lang="en-US" sz="2400" dirty="0" smtClean="0"/>
              <a:t>	</a:t>
            </a:r>
            <a:r>
              <a:rPr lang="en-US" dirty="0" smtClean="0"/>
              <a:t>Ex: (2, 6) (2,3) (7,3)</a:t>
            </a:r>
          </a:p>
          <a:p>
            <a:pPr marL="342900" indent="-342900"/>
            <a:r>
              <a:rPr lang="en-US" sz="2400" dirty="0" smtClean="0"/>
              <a:t>2. Plot all three points </a:t>
            </a:r>
          </a:p>
          <a:p>
            <a:pPr marL="342900" indent="-342900"/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0000FF"/>
                </a:solidFill>
              </a:rPr>
              <a:t>Connect the points using line segments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00800" y="35052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00800" y="28956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15200" y="35052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886200" y="1828800"/>
            <a:ext cx="4533900" cy="4581525"/>
            <a:chOff x="3886200" y="1828800"/>
            <a:chExt cx="4533900" cy="4581525"/>
          </a:xfrm>
        </p:grpSpPr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3886200" y="1828800"/>
            <a:ext cx="4533900" cy="458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Worksheet" r:id="rId4" imgW="4533710" imgH="4581716" progId="Excel.Sheet.12">
                    <p:embed/>
                  </p:oleObj>
                </mc:Choice>
                <mc:Fallback>
                  <p:oleObj name="Worksheet" r:id="rId4" imgW="4533710" imgH="4581716" progId="Excel.Sheet.12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828800"/>
                          <a:ext cx="4533900" cy="458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>
              <a:stCxn id="11" idx="1"/>
              <a:endCxn id="10" idx="2"/>
            </p:cNvCxnSpPr>
            <p:nvPr/>
          </p:nvCxnSpPr>
          <p:spPr>
            <a:xfrm flipH="1">
              <a:off x="6400800" y="2906759"/>
              <a:ext cx="11159" cy="63654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7"/>
              <a:endCxn id="12" idx="0"/>
            </p:cNvCxnSpPr>
            <p:nvPr/>
          </p:nvCxnSpPr>
          <p:spPr>
            <a:xfrm>
              <a:off x="6465841" y="2906759"/>
              <a:ext cx="887459" cy="59844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1"/>
              <a:endCxn id="12" idx="1"/>
            </p:cNvCxnSpPr>
            <p:nvPr/>
          </p:nvCxnSpPr>
          <p:spPr>
            <a:xfrm>
              <a:off x="6411959" y="3516359"/>
              <a:ext cx="914400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Footer Placeholder 3"/>
          <p:cNvSpPr>
            <a:spLocks noGrp="1"/>
          </p:cNvSpPr>
          <p:nvPr/>
        </p:nvSpPr>
        <p:spPr>
          <a:xfrm>
            <a:off x="5334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PhDand</a:t>
            </a:r>
            <a:r>
              <a:rPr lang="en-US" sz="800" dirty="0" smtClean="0"/>
              <a:t>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classroom has floor tiles, use tape  to make the x and y axis creating your own coordinate plane on the floor.  Then ask students to find ordered pairs using their own body as the point</a:t>
            </a:r>
          </a:p>
          <a:p>
            <a:endParaRPr lang="en-US" dirty="0" smtClean="0"/>
          </a:p>
          <a:p>
            <a:r>
              <a:rPr lang="en-US" dirty="0" smtClean="0"/>
              <a:t>Allow students to play the game “Battleship” with a peer. The game requires students to try and hit an opponents ship by calling out coordinates similar to ordered pairs.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1722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PhDand</a:t>
            </a:r>
            <a:r>
              <a:rPr lang="en-US" sz="800" dirty="0" smtClean="0"/>
              <a:t>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for increasing the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students two ordered pairs and require students to graph those coordinates on the coordinate plane</a:t>
            </a:r>
          </a:p>
          <a:p>
            <a:r>
              <a:rPr lang="en-US" dirty="0" smtClean="0"/>
              <a:t>Provide or tell the student what kind of polygon you want and require the student to identify another point that would complete the polygon</a:t>
            </a:r>
          </a:p>
          <a:p>
            <a:pPr lvl="1"/>
            <a:r>
              <a:rPr lang="en-US" dirty="0" smtClean="0"/>
              <a:t>For example, point A (2,6,) and point B (2,3).  To make a triangle, what could be the coordinates for point 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Graphing figures on the coordinate plane addressed the following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dirty="0" smtClean="0"/>
              <a:t>5.GM.1c1 Locate the x and y axis on a graph</a:t>
            </a:r>
          </a:p>
          <a:p>
            <a:pPr lvl="1"/>
            <a:r>
              <a:rPr lang="en-US" dirty="0" smtClean="0"/>
              <a:t>5.GM.1c2 Locate points on a graph</a:t>
            </a:r>
          </a:p>
          <a:p>
            <a:pPr lvl="1"/>
            <a:r>
              <a:rPr lang="en-US" dirty="0" smtClean="0"/>
              <a:t>5.GM.1c3 Use ordered pairs to graph given points</a:t>
            </a:r>
          </a:p>
          <a:p>
            <a:pPr lvl="1"/>
            <a:r>
              <a:rPr lang="en-US" dirty="0" smtClean="0"/>
              <a:t>6.GM.c4 Locate points on a graph</a:t>
            </a:r>
          </a:p>
          <a:p>
            <a:pPr lvl="1"/>
            <a:r>
              <a:rPr lang="en-US" dirty="0" smtClean="0"/>
              <a:t>6.GM.1c5 Use ordered pairs to graph given points</a:t>
            </a:r>
          </a:p>
          <a:p>
            <a:pPr lvl="1"/>
            <a:r>
              <a:rPr lang="en-US" dirty="0" smtClean="0"/>
              <a:t>6.GM.1c6 Find coordinate values of points in the context of a situation</a:t>
            </a:r>
          </a:p>
          <a:p>
            <a:pPr lvl="1"/>
            <a:r>
              <a:rPr lang="en-US" dirty="0" smtClean="0"/>
              <a:t>6.GM.1c7 Use coordinate points to draw </a:t>
            </a:r>
            <a:r>
              <a:rPr lang="en-US" dirty="0" smtClean="0"/>
              <a:t>polygons</a:t>
            </a:r>
          </a:p>
          <a:p>
            <a:pPr lvl="1"/>
            <a:r>
              <a:rPr lang="en-US" dirty="0" smtClean="0"/>
              <a:t>6.NO.1d5 </a:t>
            </a:r>
            <a:r>
              <a:rPr lang="en-US" dirty="0" smtClean="0"/>
              <a:t>find given points between -10 and 10 on both axis of a coordinate plane</a:t>
            </a:r>
          </a:p>
          <a:p>
            <a:pPr lvl="1"/>
            <a:r>
              <a:rPr lang="en-US" dirty="0" smtClean="0"/>
              <a:t>6.NO.1d6 Label points between -10 and 10 on both axis of coordinate plane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PhDand</a:t>
            </a:r>
            <a:r>
              <a:rPr lang="en-US" sz="800" dirty="0" smtClean="0"/>
              <a:t>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41CDA-BAA1-460E-92D5-B41ED1BF8F9F}"/>
</file>

<file path=customXml/itemProps2.xml><?xml version="1.0" encoding="utf-8"?>
<ds:datastoreItem xmlns:ds="http://schemas.openxmlformats.org/officeDocument/2006/customXml" ds:itemID="{E8639F69-B92C-419C-BF78-2383AB1590A1}"/>
</file>

<file path=customXml/itemProps3.xml><?xml version="1.0" encoding="utf-8"?>
<ds:datastoreItem xmlns:ds="http://schemas.openxmlformats.org/officeDocument/2006/customXml" ds:itemID="{3C5C86DF-D1C3-4E4A-895B-C81A94C6C89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</TotalTime>
  <Words>956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Flow</vt:lpstr>
      <vt:lpstr>Worksheet</vt:lpstr>
      <vt:lpstr>Graphing in the Coordinate Plane</vt:lpstr>
      <vt:lpstr>What is the coordinate plane</vt:lpstr>
      <vt:lpstr>Quadrants within the coordinate plane</vt:lpstr>
      <vt:lpstr>Graphing ordered pairs</vt:lpstr>
      <vt:lpstr>Graphing polygons in the coordinate plane</vt:lpstr>
      <vt:lpstr>Ideas for application</vt:lpstr>
      <vt:lpstr>Ideas for increasing the difficulty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test</cp:lastModifiedBy>
  <cp:revision>35</cp:revision>
  <dcterms:created xsi:type="dcterms:W3CDTF">2011-10-26T16:18:28Z</dcterms:created>
  <dcterms:modified xsi:type="dcterms:W3CDTF">2013-05-14T19:46:05Z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