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polly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Square and Cube Roots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square root?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square root of a number is determined by dividing a number by itself</a:t>
            </a:r>
          </a:p>
          <a:p>
            <a:pPr lvl="1"/>
            <a:r>
              <a:rPr lang="en-US" dirty="0" smtClean="0"/>
              <a:t>It is the opposite of squaring a number</a:t>
            </a:r>
          </a:p>
          <a:p>
            <a:pPr lvl="1"/>
            <a:r>
              <a:rPr lang="en-US" dirty="0" smtClean="0"/>
              <a:t>Therefore,         = 3.  To check the answer if you square (remember squaring means you multiply a number by itself) 3</a:t>
            </a:r>
            <a:r>
              <a:rPr lang="en-US" baseline="30000" dirty="0" smtClean="0"/>
              <a:t>2</a:t>
            </a:r>
            <a:r>
              <a:rPr lang="en-US" dirty="0" smtClean="0"/>
              <a:t> the product is 9</a:t>
            </a:r>
          </a:p>
          <a:p>
            <a:pPr lvl="1"/>
            <a:r>
              <a:rPr lang="en-US" dirty="0" smtClean="0"/>
              <a:t>A square root is called a Perfect Square if the square root is a whole number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524000" y="5486400"/>
            <a:ext cx="5116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= 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486400" y="5486400"/>
            <a:ext cx="121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= 3.16228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548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Perfect square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5486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a perfect square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7176" idx="3"/>
          </p:cNvCxnSpPr>
          <p:nvPr/>
        </p:nvCxnSpPr>
        <p:spPr>
          <a:xfrm flipH="1">
            <a:off x="2035679" y="5638800"/>
            <a:ext cx="478921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1"/>
          </p:cNvCxnSpPr>
          <p:nvPr/>
        </p:nvCxnSpPr>
        <p:spPr>
          <a:xfrm flipH="1" flipV="1">
            <a:off x="6629400" y="5715000"/>
            <a:ext cx="381000" cy="945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352800"/>
            <a:ext cx="295275" cy="342900"/>
          </a:xfrm>
          <a:prstGeom prst="rect">
            <a:avLst/>
          </a:prstGeom>
          <a:noFill/>
        </p:spPr>
      </p:pic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562600"/>
            <a:ext cx="295275" cy="342900"/>
          </a:xfrm>
          <a:prstGeom prst="rect">
            <a:avLst/>
          </a:prstGeom>
          <a:noFill/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5486400"/>
            <a:ext cx="428625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cube root?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 square root, a cube root is the value of a number when it is cubed (divided into three parts).</a:t>
            </a:r>
          </a:p>
          <a:p>
            <a:pPr lvl="1"/>
            <a:r>
              <a:rPr lang="en-US" dirty="0" smtClean="0"/>
              <a:t>Therefore, the cube root of 27 is 3.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To check to see if you cubed a number correctly, cube (multiplied itself three times) the solution and see if it matches the original number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895600"/>
            <a:ext cx="847725" cy="342900"/>
          </a:xfrm>
          <a:prstGeom prst="rect">
            <a:avLst/>
          </a:prstGeom>
          <a:noFill/>
        </p:spPr>
      </p:pic>
      <p:sp>
        <p:nvSpPr>
          <p:cNvPr id="6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manipulatives where students can physically move the decimal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Always include multiple representation of numbers (e.g., 0.001=         )</a:t>
            </a:r>
          </a:p>
          <a:p>
            <a:endParaRPr lang="en-US" dirty="0" smtClean="0"/>
          </a:p>
          <a:p>
            <a:r>
              <a:rPr lang="en-US" dirty="0" smtClean="0"/>
              <a:t>Create personally-relevant word problems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657600"/>
            <a:ext cx="504825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Simplifying expressions with exponents addresses the middle and high school Core Content Connectors of </a:t>
            </a:r>
          </a:p>
          <a:p>
            <a:pPr lvl="1"/>
            <a:r>
              <a:rPr lang="en-US" dirty="0" smtClean="0"/>
              <a:t>6.NO.1i1 Identify what an exponent represents</a:t>
            </a:r>
          </a:p>
          <a:p>
            <a:pPr lvl="1"/>
            <a:r>
              <a:rPr lang="en-US" dirty="0" smtClean="0"/>
              <a:t>6.NO.1i2 Solve numerical expressions involving whole number exponents</a:t>
            </a:r>
          </a:p>
          <a:p>
            <a:pPr lvl="1"/>
            <a:r>
              <a:rPr lang="en-US" dirty="0" smtClean="0"/>
              <a:t>8.NO.1i1 Convert a number expressed in scientific notation up to 10,000</a:t>
            </a:r>
          </a:p>
          <a:p>
            <a:pPr lvl="1"/>
            <a:r>
              <a:rPr lang="en-US" dirty="0" smtClean="0"/>
              <a:t>H.NO.1a2 </a:t>
            </a:r>
            <a:r>
              <a:rPr lang="en-US" dirty="0" smtClean="0"/>
              <a:t>Explain the influence of an exponent on the location of a decimal point in a given number</a:t>
            </a:r>
          </a:p>
          <a:p>
            <a:pPr lvl="1"/>
            <a:r>
              <a:rPr lang="en-US" dirty="0" smtClean="0"/>
              <a:t>H.NO.2c1 Simplify expressions that include exponents</a:t>
            </a:r>
          </a:p>
          <a:p>
            <a:pPr lvl="1"/>
            <a:r>
              <a:rPr lang="en-US" dirty="0" smtClean="0"/>
              <a:t>H.NO.2c2 Rewrite expressions that include rational exponents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9D50EC-41D8-4D79-AD35-480859184749}"/>
</file>

<file path=customXml/itemProps2.xml><?xml version="1.0" encoding="utf-8"?>
<ds:datastoreItem xmlns:ds="http://schemas.openxmlformats.org/officeDocument/2006/customXml" ds:itemID="{1B6F9F17-2CB5-44B3-AE1D-5E33D41F5C7B}"/>
</file>

<file path=customXml/itemProps3.xml><?xml version="1.0" encoding="utf-8"?>
<ds:datastoreItem xmlns:ds="http://schemas.openxmlformats.org/officeDocument/2006/customXml" ds:itemID="{A763C4BF-BA25-4D7A-93E2-EBE39D204E5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635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Square and Cube Roots</vt:lpstr>
      <vt:lpstr>What is a square root?</vt:lpstr>
      <vt:lpstr>What is a cube root?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Unit Rates</dc:title>
  <dc:creator>bsmit224</dc:creator>
  <cp:lastModifiedBy>test</cp:lastModifiedBy>
  <cp:revision>61</cp:revision>
  <dcterms:created xsi:type="dcterms:W3CDTF">2011-11-30T14:59:54Z</dcterms:created>
  <dcterms:modified xsi:type="dcterms:W3CDTF">2013-05-14T16:44:29Z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