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99" autoAdjust="0"/>
  </p:normalViewPr>
  <p:slideViewPr>
    <p:cSldViewPr snapToGrid="0" snapToObjects="1">
      <p:cViewPr varScale="1">
        <p:scale>
          <a:sx n="81" d="100"/>
          <a:sy n="81" d="100"/>
        </p:scale>
        <p:origin x="-23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2361B-F77E-9743-8938-FA691A6DF6FF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8307B-0864-7443-9A12-DB2503F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5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8307B-0864-7443-9A12-DB2503FBEE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8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This slide has animation.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1) Point out that meters are much bigger than an centimeters. Tell the students that 1 meter equals 100 centimeters and that 100 centimeters equal 1 meter. </a:t>
            </a:r>
          </a:p>
          <a:p>
            <a:pPr marL="0" indent="0">
              <a:buNone/>
            </a:pPr>
            <a:r>
              <a:rPr lang="en-US" baseline="0" dirty="0" smtClean="0"/>
              <a:t>2) Click – Have the students count to 100 as you click and each animated 10-cm square pops up. </a:t>
            </a:r>
          </a:p>
          <a:p>
            <a:pPr marL="0" indent="0">
              <a:buNone/>
            </a:pPr>
            <a:r>
              <a:rPr lang="en-US" baseline="0" dirty="0" smtClean="0"/>
              <a:t>3) Click – Explain that to convert a measurement in meters to centimeters, you must multiply by 100. (Click – When you go from a larger unit [click] to a smaller unit [click], you multiply because [click] it takes more of the smaller unit to equal the same amount in the larger unit.)</a:t>
            </a:r>
          </a:p>
          <a:p>
            <a:pPr marL="0" indent="0">
              <a:buNone/>
            </a:pPr>
            <a:r>
              <a:rPr lang="en-US" baseline="0" dirty="0" smtClean="0"/>
              <a:t>4) Click – Point out that the prefix “cent” means 100, which is why 100 meters are named a “centimeter.”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8307B-0864-7443-9A12-DB2503FBEE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6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just a reference</a:t>
            </a:r>
            <a:r>
              <a:rPr lang="en-US" baseline="0" dirty="0" smtClean="0"/>
              <a:t>. Point out that each time the number of meters increases by 1, the number of centimeters increases by 100.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might want to review with the students how when multiplying by 100, you just add two zeros to the end of the first number. </a:t>
            </a:r>
            <a:r>
              <a:rPr lang="en-US" b="1" baseline="0" dirty="0" smtClean="0"/>
              <a:t>4 </a:t>
            </a:r>
            <a:r>
              <a:rPr lang="en-US" b="0" baseline="0" dirty="0" smtClean="0"/>
              <a:t>x 100 = </a:t>
            </a:r>
            <a:r>
              <a:rPr lang="en-US" b="1" baseline="0" dirty="0" smtClean="0"/>
              <a:t>4</a:t>
            </a:r>
            <a:r>
              <a:rPr lang="en-US" b="1" u="sng" baseline="0" dirty="0" smtClean="0"/>
              <a:t>00</a:t>
            </a:r>
            <a:r>
              <a:rPr lang="en-US" b="1" u="none" baseline="0" dirty="0" smtClean="0"/>
              <a:t>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Advise students to refer to this chart as they work on the Practice portion coming up later in this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937DF-0C98-0C4B-BC68-C542822F13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This slide has animation.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1) Again, remind students that 1 meter equals 100 centimeters and that 100 centimeters equal 1 meter. </a:t>
            </a:r>
          </a:p>
          <a:p>
            <a:pPr marL="0" indent="0">
              <a:buNone/>
            </a:pPr>
            <a:r>
              <a:rPr lang="en-US" baseline="0" dirty="0" smtClean="0"/>
              <a:t>2) Click – Have the students count to 100 as you click and each animated 10-cm square pops up. </a:t>
            </a:r>
          </a:p>
          <a:p>
            <a:pPr marL="0" indent="0">
              <a:buNone/>
            </a:pPr>
            <a:r>
              <a:rPr lang="en-US" baseline="0" dirty="0" smtClean="0"/>
              <a:t>3) Click – Explain that to convert a measurement in centimeters, you must divide by 100. (Click – When you go from a larger unit [click] to a smaller unit [click], you divide because [click] it takes more of the smaller unit to equal the same amount in the larger unit.)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8307B-0864-7443-9A12-DB2503FBEE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6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</a:t>
            </a:r>
            <a:r>
              <a:rPr lang="en-US" baseline="0" dirty="0" smtClean="0"/>
              <a:t> t</a:t>
            </a:r>
            <a:r>
              <a:rPr lang="en-US" dirty="0" smtClean="0"/>
              <a:t>his is just a reference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might want to review with the students how when dividing by 100, you just remove two zeros to the end of the first number. </a:t>
            </a:r>
            <a:r>
              <a:rPr lang="en-US" b="1" baseline="0" dirty="0" smtClean="0"/>
              <a:t>400 </a:t>
            </a:r>
            <a:r>
              <a:rPr lang="en-US" sz="1200" dirty="0" smtClean="0"/>
              <a:t>÷ 100 = </a:t>
            </a:r>
            <a:r>
              <a:rPr lang="en-US" sz="1200" b="1" dirty="0" smtClean="0"/>
              <a:t>4.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Advise students to refer to this chart as they work on the Practice portion coming up later in this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937DF-0C98-0C4B-BC68-C542822F13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1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8307B-0864-7443-9A12-DB2503FBEE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7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3ED4-E7DD-4C46-AA12-BD981C12F6C0}" type="datetime1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1F05-D3BA-493B-AD62-96ADE05CFDE5}" type="datetime1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6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FDB-BB05-47E2-A2C4-0C5678C59D00}" type="datetime1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3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F47A-71AD-4A3A-AF16-36BEC915AECB}" type="datetime1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8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8CB0-FFB4-44FB-AD9E-704C9473445F}" type="datetime1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7022-6CAB-4CB7-BC77-899F3E560085}" type="datetime1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2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485E-91FA-4D59-8EC4-B1BA92DA9F20}" type="datetime1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1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FFAF-AF07-4E9E-95B2-3715EA1AC866}" type="datetime1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9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313D-5129-46F9-A0A8-03C343A647F3}" type="datetime1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9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B08-A901-42BA-BE60-B59DE6F76E1B}" type="datetime1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DA07-E763-4565-9D3A-0BBBAA2C5DA3}" type="datetime1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5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BDA9-4826-4148-8660-6B2CAEA4C8FE}" type="datetime1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F823-89D0-DD43-AB76-9AA72E1A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116" y="152574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Units Within                  the Metric System</a:t>
            </a:r>
            <a:br>
              <a:rPr lang="en-US" dirty="0" smtClean="0"/>
            </a:br>
            <a:r>
              <a:rPr lang="en-US" dirty="0" smtClean="0"/>
              <a:t>(length)</a:t>
            </a:r>
            <a:endParaRPr lang="en-US" dirty="0"/>
          </a:p>
        </p:txBody>
      </p:sp>
      <p:pic>
        <p:nvPicPr>
          <p:cNvPr id="4" name="Picture 3" descr="AA02307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31" y="3403674"/>
            <a:ext cx="3121256" cy="281949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19" y="1418797"/>
            <a:ext cx="8808879" cy="1483631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metric system does not use feet and inches; it uses </a:t>
            </a:r>
            <a:r>
              <a:rPr lang="en-US" sz="4000" b="1" dirty="0" smtClean="0"/>
              <a:t>meters</a:t>
            </a:r>
            <a:r>
              <a:rPr lang="en-US" sz="4000" dirty="0" smtClean="0"/>
              <a:t> and </a:t>
            </a:r>
            <a:r>
              <a:rPr lang="en-US" sz="4000" b="1" dirty="0" smtClean="0"/>
              <a:t>centimeters</a:t>
            </a:r>
            <a:r>
              <a:rPr lang="en-US" sz="40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13206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2278" y="2606085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49645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95484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41323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87162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33001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78840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24679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70518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07665" y="817888"/>
            <a:ext cx="2668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 meter (m)</a:t>
            </a:r>
            <a:endParaRPr lang="en-US" sz="4000" dirty="0"/>
          </a:p>
        </p:txBody>
      </p:sp>
      <p:sp>
        <p:nvSpPr>
          <p:cNvPr id="16" name="Left Brace 15"/>
          <p:cNvSpPr/>
          <p:nvPr/>
        </p:nvSpPr>
        <p:spPr>
          <a:xfrm rot="5400000">
            <a:off x="3995239" y="-1175384"/>
            <a:ext cx="1139081" cy="650315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2278" y="2606085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29822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98895" y="2606140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46439" y="2607872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93983" y="2609604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41527" y="2611336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89071" y="2613068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36615" y="2614800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05687" y="2616532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64087" y="3520837"/>
            <a:ext cx="68623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 meter (m) = 100 centimeters (cm)</a:t>
            </a:r>
          </a:p>
          <a:p>
            <a:pPr algn="ctr"/>
            <a:r>
              <a:rPr lang="en-US" sz="2400" dirty="0" smtClean="0"/>
              <a:t>                               1 x 100 = 100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439029" y="5396328"/>
            <a:ext cx="6726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meters   to    centimeters – </a:t>
            </a:r>
            <a:r>
              <a:rPr lang="en-US" sz="2800" dirty="0" smtClean="0">
                <a:solidFill>
                  <a:srgbClr val="FF0000"/>
                </a:solidFill>
              </a:rPr>
              <a:t>MULTIPLY BY 100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9446" y="512851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arger unit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0451" y="515478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smaller unit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3478" y="6215595"/>
            <a:ext cx="5949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Remember: centimeters are smaller units than meters, so it takes more of them to equal a meter, which is why you multiply to convert meters to centimeters.</a:t>
            </a:r>
            <a:endParaRPr lang="en-US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3556" y="84662"/>
            <a:ext cx="86506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“Cent” means “100,” which is why  there are 100 </a:t>
            </a:r>
            <a:r>
              <a:rPr lang="en-US" sz="2200" b="1" i="1" u="sng" dirty="0" smtClean="0"/>
              <a:t>cent</a:t>
            </a:r>
            <a:r>
              <a:rPr lang="en-US" sz="2200" b="1" i="1" dirty="0" smtClean="0"/>
              <a:t>imeters in a meter. </a:t>
            </a:r>
            <a:endParaRPr lang="en-US" sz="2200" b="1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7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08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Meters to Centimeters – Reference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78430" y="1653970"/>
            <a:ext cx="64407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 meters x 100 = 200 centimeters</a:t>
            </a:r>
          </a:p>
          <a:p>
            <a:r>
              <a:rPr lang="en-US" sz="3200" dirty="0" smtClean="0"/>
              <a:t>3 </a:t>
            </a:r>
            <a:r>
              <a:rPr lang="en-US" sz="3200" dirty="0"/>
              <a:t>meters x 100 = </a:t>
            </a:r>
            <a:r>
              <a:rPr lang="en-US" sz="3200" dirty="0" smtClean="0"/>
              <a:t>300 centimeters</a:t>
            </a:r>
          </a:p>
          <a:p>
            <a:r>
              <a:rPr lang="en-US" sz="3200" dirty="0" smtClean="0"/>
              <a:t>4 meters </a:t>
            </a:r>
            <a:r>
              <a:rPr lang="en-US" sz="3200" dirty="0"/>
              <a:t>x 100 </a:t>
            </a:r>
            <a:r>
              <a:rPr lang="en-US" sz="3200" dirty="0" smtClean="0"/>
              <a:t>= 400 centimeters</a:t>
            </a:r>
          </a:p>
          <a:p>
            <a:r>
              <a:rPr lang="en-US" sz="3200" dirty="0" smtClean="0"/>
              <a:t>5 </a:t>
            </a:r>
            <a:r>
              <a:rPr lang="en-US" sz="3200" dirty="0"/>
              <a:t>meters x 100 = </a:t>
            </a:r>
            <a:r>
              <a:rPr lang="en-US" sz="3200" dirty="0" smtClean="0"/>
              <a:t>500 centimeters</a:t>
            </a:r>
          </a:p>
          <a:p>
            <a:r>
              <a:rPr lang="en-US" sz="3200" dirty="0" smtClean="0"/>
              <a:t>6 meters </a:t>
            </a:r>
            <a:r>
              <a:rPr lang="en-US" sz="3200" dirty="0"/>
              <a:t>x 100 </a:t>
            </a:r>
            <a:r>
              <a:rPr lang="en-US" sz="3200" dirty="0" smtClean="0"/>
              <a:t>= 600 centimeters</a:t>
            </a:r>
          </a:p>
          <a:p>
            <a:r>
              <a:rPr lang="en-US" sz="3200" dirty="0" smtClean="0"/>
              <a:t>7 </a:t>
            </a:r>
            <a:r>
              <a:rPr lang="en-US" sz="3200" dirty="0"/>
              <a:t>meters x 100 = </a:t>
            </a:r>
            <a:r>
              <a:rPr lang="en-US" sz="3200" dirty="0" smtClean="0"/>
              <a:t>700 centimeters</a:t>
            </a:r>
          </a:p>
          <a:p>
            <a:r>
              <a:rPr lang="en-US" sz="3200" dirty="0" smtClean="0"/>
              <a:t>8 meters </a:t>
            </a:r>
            <a:r>
              <a:rPr lang="en-US" sz="3200" dirty="0"/>
              <a:t>x 100 </a:t>
            </a:r>
            <a:r>
              <a:rPr lang="en-US" sz="3200" dirty="0" smtClean="0"/>
              <a:t>= 800 centimeters</a:t>
            </a:r>
          </a:p>
          <a:p>
            <a:r>
              <a:rPr lang="en-US" sz="3200" dirty="0" smtClean="0"/>
              <a:t>9 </a:t>
            </a:r>
            <a:r>
              <a:rPr lang="en-US" sz="3200" dirty="0"/>
              <a:t>meters x 100 = </a:t>
            </a:r>
            <a:r>
              <a:rPr lang="en-US" sz="3200" dirty="0" smtClean="0"/>
              <a:t>900 centimeters</a:t>
            </a:r>
          </a:p>
          <a:p>
            <a:r>
              <a:rPr lang="en-US" sz="3200" dirty="0" smtClean="0"/>
              <a:t>10 meters </a:t>
            </a:r>
            <a:r>
              <a:rPr lang="en-US" sz="3200" dirty="0"/>
              <a:t>x 100 </a:t>
            </a:r>
            <a:r>
              <a:rPr lang="en-US" sz="3200" dirty="0" smtClean="0"/>
              <a:t>= 1000 centimeters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16114" y="872446"/>
            <a:ext cx="2068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MULTIPLY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13206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2278" y="2606085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49645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95484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41323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87162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33001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78840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24679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70518" y="2604353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07665" y="817888"/>
            <a:ext cx="2668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 meter (m)</a:t>
            </a:r>
            <a:endParaRPr lang="en-US" sz="4000" dirty="0"/>
          </a:p>
        </p:txBody>
      </p:sp>
      <p:sp>
        <p:nvSpPr>
          <p:cNvPr id="16" name="Left Brace 15"/>
          <p:cNvSpPr/>
          <p:nvPr/>
        </p:nvSpPr>
        <p:spPr>
          <a:xfrm rot="5400000">
            <a:off x="3995239" y="-1175384"/>
            <a:ext cx="1139081" cy="650315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2278" y="2606085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29822" y="2607817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98895" y="2606140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46439" y="2607872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93983" y="2609604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41527" y="2611336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89071" y="2613068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36615" y="2614800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05687" y="2616532"/>
            <a:ext cx="645839" cy="7318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 cm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30687" y="3520837"/>
            <a:ext cx="68623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100 centimeters (cm) = 1 meter (m)</a:t>
            </a:r>
          </a:p>
          <a:p>
            <a:pPr algn="ctr"/>
            <a:r>
              <a:rPr lang="en-US" sz="2400" dirty="0" smtClean="0"/>
              <a:t>                                100 ÷ 100 = 1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654224" y="4938841"/>
            <a:ext cx="6344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centimeters    to    meters – </a:t>
            </a:r>
            <a:r>
              <a:rPr lang="en-US" sz="2800" dirty="0" smtClean="0">
                <a:solidFill>
                  <a:srgbClr val="008000"/>
                </a:solidFill>
              </a:rPr>
              <a:t>DIVIDE BY 100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11548" y="473527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l</a:t>
            </a:r>
            <a:r>
              <a:rPr lang="en-US" dirty="0" smtClean="0">
                <a:solidFill>
                  <a:srgbClr val="008000"/>
                </a:solidFill>
              </a:rPr>
              <a:t>arger unit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46794" y="473356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smaller unit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85874" y="6141869"/>
            <a:ext cx="6778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Remember: centimeters are smaller units than meters, so it takes less meters to equal the same amount in centimeters, which is why you divide to convert centimeters to meters.</a:t>
            </a:r>
            <a:endParaRPr lang="en-US" sz="14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7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1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08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Centimeters to Meters – Reference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78434" y="1653970"/>
            <a:ext cx="64407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200 centimeters ÷ 100 = 2 meters</a:t>
            </a:r>
          </a:p>
          <a:p>
            <a:r>
              <a:rPr lang="en-US" sz="3200" dirty="0" smtClean="0"/>
              <a:t>300 centimeters </a:t>
            </a:r>
            <a:r>
              <a:rPr lang="en-US" sz="3200" dirty="0"/>
              <a:t>÷ 100 </a:t>
            </a:r>
            <a:r>
              <a:rPr lang="en-US" sz="3200" dirty="0" smtClean="0"/>
              <a:t>= 3 meters</a:t>
            </a:r>
          </a:p>
          <a:p>
            <a:r>
              <a:rPr lang="en-US" sz="3200" dirty="0" smtClean="0"/>
              <a:t>400 </a:t>
            </a:r>
            <a:r>
              <a:rPr lang="en-US" sz="3200" dirty="0"/>
              <a:t>centimeters ÷ 100 = </a:t>
            </a:r>
            <a:r>
              <a:rPr lang="en-US" sz="3200" dirty="0" smtClean="0"/>
              <a:t>4 meters</a:t>
            </a:r>
          </a:p>
          <a:p>
            <a:r>
              <a:rPr lang="en-US" sz="3200" dirty="0" smtClean="0"/>
              <a:t>500 centimeters </a:t>
            </a:r>
            <a:r>
              <a:rPr lang="en-US" sz="3200" dirty="0"/>
              <a:t>÷ 100 </a:t>
            </a:r>
            <a:r>
              <a:rPr lang="en-US" sz="3200" dirty="0" smtClean="0"/>
              <a:t>= 5 meters</a:t>
            </a:r>
          </a:p>
          <a:p>
            <a:r>
              <a:rPr lang="en-US" sz="3200" dirty="0" smtClean="0"/>
              <a:t>600 </a:t>
            </a:r>
            <a:r>
              <a:rPr lang="en-US" sz="3200" dirty="0"/>
              <a:t>centimeters ÷ 100 = </a:t>
            </a:r>
            <a:r>
              <a:rPr lang="en-US" sz="3200" dirty="0" smtClean="0"/>
              <a:t>6 meters</a:t>
            </a:r>
          </a:p>
          <a:p>
            <a:r>
              <a:rPr lang="en-US" sz="3200" dirty="0" smtClean="0"/>
              <a:t>700 centimeters </a:t>
            </a:r>
            <a:r>
              <a:rPr lang="en-US" sz="3200" dirty="0"/>
              <a:t>÷ 100 </a:t>
            </a:r>
            <a:r>
              <a:rPr lang="en-US" sz="3200" dirty="0" smtClean="0"/>
              <a:t>= 7 meters</a:t>
            </a:r>
          </a:p>
          <a:p>
            <a:r>
              <a:rPr lang="en-US" sz="3200" dirty="0" smtClean="0"/>
              <a:t>800 </a:t>
            </a:r>
            <a:r>
              <a:rPr lang="en-US" sz="3200" dirty="0"/>
              <a:t>centimeters ÷ 100 = </a:t>
            </a:r>
            <a:r>
              <a:rPr lang="en-US" sz="3200" dirty="0" smtClean="0"/>
              <a:t>8 meters</a:t>
            </a:r>
          </a:p>
          <a:p>
            <a:r>
              <a:rPr lang="en-US" sz="3200" dirty="0" smtClean="0"/>
              <a:t>900 centimeters </a:t>
            </a:r>
            <a:r>
              <a:rPr lang="en-US" sz="3200" dirty="0"/>
              <a:t>÷ 100 </a:t>
            </a:r>
            <a:r>
              <a:rPr lang="en-US" sz="3200" dirty="0" smtClean="0"/>
              <a:t>= 9 meters</a:t>
            </a:r>
          </a:p>
          <a:p>
            <a:r>
              <a:rPr lang="en-US" sz="3200" dirty="0" smtClean="0"/>
              <a:t>1000 </a:t>
            </a:r>
            <a:r>
              <a:rPr lang="en-US" sz="3200" dirty="0"/>
              <a:t>centimeters ÷ 100 = </a:t>
            </a:r>
            <a:r>
              <a:rPr lang="en-US" sz="3200" dirty="0" smtClean="0"/>
              <a:t>10 meters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15687" y="926875"/>
            <a:ext cx="1472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DIVIDE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1828800"/>
            <a:ext cx="7086600" cy="1363615"/>
          </a:xfrm>
        </p:spPr>
        <p:txBody>
          <a:bodyPr>
            <a:noAutofit/>
          </a:bodyPr>
          <a:lstStyle/>
          <a:p>
            <a:r>
              <a:rPr lang="en-US" dirty="0" smtClean="0"/>
              <a:t>To convert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cm</a:t>
            </a:r>
            <a:r>
              <a:rPr lang="en-US" dirty="0" smtClean="0"/>
              <a:t>, MULTIPLY BY 100</a:t>
            </a:r>
          </a:p>
          <a:p>
            <a:r>
              <a:rPr lang="en-US" dirty="0" smtClean="0"/>
              <a:t>To convert </a:t>
            </a:r>
            <a:r>
              <a:rPr lang="en-US" i="1" dirty="0" smtClean="0"/>
              <a:t>cm</a:t>
            </a:r>
            <a:r>
              <a:rPr lang="en-US" dirty="0" smtClean="0"/>
              <a:t> to </a:t>
            </a:r>
            <a:r>
              <a:rPr lang="en-US" i="1" dirty="0" smtClean="0"/>
              <a:t>m</a:t>
            </a:r>
            <a:r>
              <a:rPr lang="en-US" dirty="0" smtClean="0"/>
              <a:t>, DIVIDE BY 100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convert </a:t>
            </a:r>
            <a:r>
              <a:rPr lang="en-US" i="1" dirty="0" err="1" smtClean="0"/>
              <a:t>ft</a:t>
            </a:r>
            <a:r>
              <a:rPr lang="en-US" dirty="0" smtClean="0"/>
              <a:t> to </a:t>
            </a:r>
            <a:r>
              <a:rPr lang="en-US" i="1" dirty="0" smtClean="0"/>
              <a:t>in</a:t>
            </a:r>
            <a:r>
              <a:rPr lang="en-US" dirty="0" smtClean="0"/>
              <a:t>, MULTIPLY BY 12.</a:t>
            </a:r>
          </a:p>
          <a:p>
            <a:r>
              <a:rPr lang="en-US" dirty="0" smtClean="0"/>
              <a:t>To convert </a:t>
            </a:r>
            <a:r>
              <a:rPr lang="en-US" i="1" dirty="0" smtClean="0"/>
              <a:t>in</a:t>
            </a:r>
            <a:r>
              <a:rPr lang="en-US" dirty="0" smtClean="0"/>
              <a:t> to </a:t>
            </a:r>
            <a:r>
              <a:rPr lang="en-US" i="1" dirty="0" err="1"/>
              <a:t>f</a:t>
            </a:r>
            <a:r>
              <a:rPr lang="en-US" i="1" dirty="0" err="1" smtClean="0"/>
              <a:t>t</a:t>
            </a:r>
            <a:r>
              <a:rPr lang="en-US" dirty="0" smtClean="0"/>
              <a:t>, DIVIDE BY 12.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F823-89D0-DD43-AB76-9AA72E1AF7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864</Words>
  <Application>Microsoft Office PowerPoint</Application>
  <PresentationFormat>On-screen Show (4:3)</PresentationFormat>
  <Paragraphs>108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Converting Units Within                  the Metric System (length)</vt:lpstr>
      <vt:lpstr>The Metric System</vt:lpstr>
      <vt:lpstr>PowerPoint Presentation</vt:lpstr>
      <vt:lpstr>Meters to Centimeters – Reference</vt:lpstr>
      <vt:lpstr>PowerPoint Presentation</vt:lpstr>
      <vt:lpstr>Centimeters to Meters – Reference</vt:lpstr>
      <vt:lpstr>Quick Review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Units Within the Metric System (length)</dc:title>
  <dc:creator>Alson Cole III</dc:creator>
  <cp:lastModifiedBy>Dawson, Maurice</cp:lastModifiedBy>
  <cp:revision>29</cp:revision>
  <dcterms:created xsi:type="dcterms:W3CDTF">2011-12-20T21:24:40Z</dcterms:created>
  <dcterms:modified xsi:type="dcterms:W3CDTF">2013-12-16T01:36:38Z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