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09853-3B41-4C83-860C-6ADDC1E4909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C72E-8A38-451C-BA68-FF61E307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C72E-8A38-451C-BA68-FF61E307F8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7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8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9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5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8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324F-78CE-4565-9906-802C346C487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E206-AF76-495F-B360-1692C0272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3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le"/>
          <p:cNvSpPr>
            <a:spLocks noEditPoints="1" noChangeArrowheads="1"/>
          </p:cNvSpPr>
          <p:nvPr/>
        </p:nvSpPr>
        <p:spPr bwMode="auto">
          <a:xfrm rot="5400000">
            <a:off x="-495300" y="1187566"/>
            <a:ext cx="7315200" cy="55626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4369088" y="1650713"/>
            <a:ext cx="2209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Saturdays and Teacakes</a:t>
            </a:r>
            <a:endParaRPr lang="en-US" sz="1600" dirty="0"/>
          </a:p>
          <a:p>
            <a:pPr algn="ctr"/>
            <a:endParaRPr lang="en-US" sz="1600" dirty="0"/>
          </a:p>
        </p:txBody>
      </p:sp>
      <p:pic>
        <p:nvPicPr>
          <p:cNvPr id="7" name="Picture 6" descr="http://image.made-in-china.com/2f0j00IMaTmQsGJWqi/Velcro-Dots-Velcro-Tape-Hook-Lo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97" b="76943" l="77667" r="9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58" t="65190" r="6236" b="21561"/>
          <a:stretch/>
        </p:blipFill>
        <p:spPr bwMode="auto">
          <a:xfrm rot="10800000">
            <a:off x="3664741" y="1250836"/>
            <a:ext cx="985838" cy="8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age.made-in-china.com/2f0j00IMaTmQsGJWqi/Velcro-Dots-Velcro-Tape-Hook-Lo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97" b="76943" l="77667" r="9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58" t="65190" r="6236" b="21561"/>
          <a:stretch/>
        </p:blipFill>
        <p:spPr bwMode="auto">
          <a:xfrm rot="10800000">
            <a:off x="3376613" y="6403571"/>
            <a:ext cx="985838" cy="8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image.made-in-china.com/2f0j00IMaTmQsGJWqi/Velcro-Dots-Velcro-Tape-Hook-Lo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97" b="76943" l="77667" r="9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58" t="65190" r="6236" b="21561"/>
          <a:stretch/>
        </p:blipFill>
        <p:spPr bwMode="auto">
          <a:xfrm rot="10800000">
            <a:off x="3400422" y="4625114"/>
            <a:ext cx="985838" cy="8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age.made-in-china.com/2f0j00IMaTmQsGJWqi/Velcro-Dots-Velcro-Tape-Hook-Lo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97" b="76943" l="77667" r="9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58" t="65190" r="6236" b="21561"/>
          <a:stretch/>
        </p:blipFill>
        <p:spPr bwMode="auto">
          <a:xfrm rot="10800000">
            <a:off x="3376613" y="3112402"/>
            <a:ext cx="985838" cy="8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image.made-in-china.com/2f0j00IMaTmQsGJWqi/Velcro-Dots-Velcro-Tape-Hook-Lo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97" b="76943" l="77667" r="9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58" t="65190" r="6236" b="21561"/>
          <a:stretch/>
        </p:blipFill>
        <p:spPr bwMode="auto">
          <a:xfrm rot="10800000">
            <a:off x="1162051" y="6403572"/>
            <a:ext cx="985838" cy="8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0773">
            <a:off x="978695" y="733134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55" y="2594700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5777">
            <a:off x="978695" y="4638384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9292">
            <a:off x="3319461" y="809334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330130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670451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6997816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7295">
            <a:off x="3193256" y="2739163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5" y="7778866"/>
            <a:ext cx="13525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76860" y="43190"/>
            <a:ext cx="1785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Unit 1 – Lesson 1 - ER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8255116"/>
            <a:ext cx="3016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symbols: with permission</a:t>
            </a:r>
          </a:p>
          <a:p>
            <a:r>
              <a:rPr lang="en-US" smtClean="0"/>
              <a:t>From Mayer-Johnson </a:t>
            </a:r>
            <a:r>
              <a:rPr lang="en-US" dirty="0" err="1" smtClean="0"/>
              <a:t>Dynavox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1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7BE1E150E3045B7247896291BEC53" ma:contentTypeVersion="2" ma:contentTypeDescription="Create a new document." ma:contentTypeScope="" ma:versionID="9457d928d4f1ff55e97c11bcc73d3df8">
  <xsd:schema xmlns:xsd="http://www.w3.org/2001/XMLSchema" xmlns:xs="http://www.w3.org/2001/XMLSchema" xmlns:p="http://schemas.microsoft.com/office/2006/metadata/properties" xmlns:ns2="48bff152-fc1d-4b46-a56c-9c4cc01d4290" xmlns:ns3="b8db566d-f744-4bc3-8c93-5698bb6c2e70" targetNamespace="http://schemas.microsoft.com/office/2006/metadata/properties" ma:root="true" ma:fieldsID="96c8e0dea7c2c806f92be5e55135aa0f" ns2:_="" ns3:_="">
    <xsd:import namespace="48bff152-fc1d-4b46-a56c-9c4cc01d4290"/>
    <xsd:import namespace="b8db566d-f744-4bc3-8c93-5698bb6c2e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ff152-fc1d-4b46-a56c-9c4cc01d42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b566d-f744-4bc3-8c93-5698bb6c2e70" elementFormDefault="qualified">
    <xsd:import namespace="http://schemas.microsoft.com/office/2006/documentManagement/types"/>
    <xsd:import namespace="http://schemas.microsoft.com/office/infopath/2007/PartnerControls"/>
    <xsd:element name="Value" ma:index="11" nillable="true" ma:displayName="Value" ma:internalName="Val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ue xmlns="b8db566d-f744-4bc3-8c93-5698bb6c2e70" xsi:nil="true"/>
    <_dlc_DocId xmlns="48bff152-fc1d-4b46-a56c-9c4cc01d4290">3E53UHVFEWHR-36-1000</_dlc_DocId>
    <_dlc_DocIdUrl xmlns="48bff152-fc1d-4b46-a56c-9c4cc01d4290">
      <Url>https://intranet.hdiuk.org/sites/ilssa/ncsc/_layouts/DocIdRedir.aspx?ID=3E53UHVFEWHR-36-1000</Url>
      <Description>3E53UHVFEWHR-36-1000</Description>
    </_dlc_DocIdUrl>
  </documentManagement>
</p:properties>
</file>

<file path=customXml/itemProps1.xml><?xml version="1.0" encoding="utf-8"?>
<ds:datastoreItem xmlns:ds="http://schemas.openxmlformats.org/officeDocument/2006/customXml" ds:itemID="{96764651-80B7-4E4E-9115-C92FD0DB20FB}"/>
</file>

<file path=customXml/itemProps2.xml><?xml version="1.0" encoding="utf-8"?>
<ds:datastoreItem xmlns:ds="http://schemas.openxmlformats.org/officeDocument/2006/customXml" ds:itemID="{2F5C216F-629C-48E4-9F6E-DC43658D5A7A}"/>
</file>

<file path=customXml/itemProps3.xml><?xml version="1.0" encoding="utf-8"?>
<ds:datastoreItem xmlns:ds="http://schemas.openxmlformats.org/officeDocument/2006/customXml" ds:itemID="{C4014F5E-8E03-4E7A-A6CB-46351DCD2C19}"/>
</file>

<file path=customXml/itemProps4.xml><?xml version="1.0" encoding="utf-8"?>
<ds:datastoreItem xmlns:ds="http://schemas.openxmlformats.org/officeDocument/2006/customXml" ds:itemID="{7FE22354-D580-40AD-95E4-5030E4A7F7FE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Kennedy, Sarah</cp:lastModifiedBy>
  <cp:revision>6</cp:revision>
  <dcterms:created xsi:type="dcterms:W3CDTF">2012-08-09T00:16:39Z</dcterms:created>
  <dcterms:modified xsi:type="dcterms:W3CDTF">2013-08-12T20:01:11Z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0x010100CB27BE1E150E3045B7247896291BEC53</vt:lpwstr>
  </property>
  <property fmtid="{D5CDD505-2E9C-101B-9397-08002B2CF9AE}" pid="3" name="_dlc_DocIdItemGuid">
    <vt:lpwstr>065fa3a2-6422-47e7-80c1-c1f0ce795b68</vt:lpwstr>
  </property>
</Properties>
</file>