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4" r:id="rId6"/>
    <p:sldId id="257" r:id="rId7"/>
    <p:sldId id="258" r:id="rId8"/>
    <p:sldId id="259" r:id="rId9"/>
    <p:sldId id="260" r:id="rId10"/>
    <p:sldId id="265" r:id="rId11"/>
    <p:sldId id="263" r:id="rId12"/>
    <p:sldId id="261" r:id="rId13"/>
    <p:sldId id="262"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82" d="100"/>
          <a:sy n="82" d="100"/>
        </p:scale>
        <p:origin x="-11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838FE-8634-42F2-8345-DAD9F00B0DF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E904846-70C4-4013-8CBA-AC38BE89453E}">
      <dgm:prSet phldrT="[Text]" custT="1"/>
      <dgm:spPr/>
      <dgm:t>
        <a:bodyPr/>
        <a:lstStyle/>
        <a:p>
          <a:r>
            <a:rPr lang="en-US" sz="1800" dirty="0" smtClean="0">
              <a:latin typeface="Arial" pitchFamily="34" charset="0"/>
              <a:cs typeface="Arial" pitchFamily="34" charset="0"/>
            </a:rPr>
            <a:t>It Says</a:t>
          </a:r>
          <a:endParaRPr lang="en-US" sz="1800" dirty="0">
            <a:latin typeface="Arial" pitchFamily="34" charset="0"/>
            <a:cs typeface="Arial" pitchFamily="34" charset="0"/>
          </a:endParaRPr>
        </a:p>
      </dgm:t>
    </dgm:pt>
    <dgm:pt modelId="{464EB05F-7236-4B96-9B38-39A0716B665E}" type="parTrans" cxnId="{4582F61C-7AC0-463A-A56D-81CCC24439DC}">
      <dgm:prSet/>
      <dgm:spPr/>
      <dgm:t>
        <a:bodyPr/>
        <a:lstStyle/>
        <a:p>
          <a:endParaRPr lang="en-US" sz="1600">
            <a:latin typeface="Arial" pitchFamily="34" charset="0"/>
            <a:cs typeface="Arial" pitchFamily="34" charset="0"/>
          </a:endParaRPr>
        </a:p>
      </dgm:t>
    </dgm:pt>
    <dgm:pt modelId="{F4B19B06-1F7B-4A48-A61F-D062D44E0942}" type="sibTrans" cxnId="{4582F61C-7AC0-463A-A56D-81CCC24439DC}">
      <dgm:prSet/>
      <dgm:spPr/>
      <dgm:t>
        <a:bodyPr/>
        <a:lstStyle/>
        <a:p>
          <a:endParaRPr lang="en-US" sz="1600">
            <a:latin typeface="Arial" pitchFamily="34" charset="0"/>
            <a:cs typeface="Arial" pitchFamily="34" charset="0"/>
          </a:endParaRPr>
        </a:p>
      </dgm:t>
    </dgm:pt>
    <dgm:pt modelId="{15646D2F-FF7F-46E9-86C7-15AB350E5CE5}">
      <dgm:prSet phldrT="[Text]" custT="1"/>
      <dgm:spPr/>
      <dgm:t>
        <a:bodyPr/>
        <a:lstStyle/>
        <a:p>
          <a:r>
            <a:rPr lang="en-US" sz="1800" dirty="0" smtClean="0">
              <a:latin typeface="Arial" pitchFamily="34" charset="0"/>
              <a:cs typeface="Arial" pitchFamily="34" charset="0"/>
            </a:rPr>
            <a:t>Information from the text</a:t>
          </a:r>
          <a:endParaRPr lang="en-US" sz="1800" dirty="0">
            <a:latin typeface="Arial" pitchFamily="34" charset="0"/>
            <a:cs typeface="Arial" pitchFamily="34" charset="0"/>
          </a:endParaRPr>
        </a:p>
      </dgm:t>
    </dgm:pt>
    <dgm:pt modelId="{6879E4B4-6D18-4B9D-A754-456E6137DCAF}" type="parTrans" cxnId="{5CAB10B1-9ED4-4DA0-8CE7-6CFD2E2370C7}">
      <dgm:prSet/>
      <dgm:spPr/>
      <dgm:t>
        <a:bodyPr/>
        <a:lstStyle/>
        <a:p>
          <a:endParaRPr lang="en-US" sz="1600">
            <a:latin typeface="Arial" pitchFamily="34" charset="0"/>
            <a:cs typeface="Arial" pitchFamily="34" charset="0"/>
          </a:endParaRPr>
        </a:p>
      </dgm:t>
    </dgm:pt>
    <dgm:pt modelId="{86C839C4-3769-41D9-BD5C-ED517A718706}" type="sibTrans" cxnId="{5CAB10B1-9ED4-4DA0-8CE7-6CFD2E2370C7}">
      <dgm:prSet/>
      <dgm:spPr/>
      <dgm:t>
        <a:bodyPr/>
        <a:lstStyle/>
        <a:p>
          <a:endParaRPr lang="en-US" sz="1600">
            <a:latin typeface="Arial" pitchFamily="34" charset="0"/>
            <a:cs typeface="Arial" pitchFamily="34" charset="0"/>
          </a:endParaRPr>
        </a:p>
      </dgm:t>
    </dgm:pt>
    <dgm:pt modelId="{0AB5E708-8B93-4FA6-A2D1-13A5D2341B0A}">
      <dgm:prSet phldrT="[Text]" custT="1"/>
      <dgm:spPr/>
      <dgm:t>
        <a:bodyPr/>
        <a:lstStyle/>
        <a:p>
          <a:r>
            <a:rPr lang="en-US" sz="1800" dirty="0" smtClean="0">
              <a:latin typeface="Arial" pitchFamily="34" charset="0"/>
              <a:cs typeface="Arial" pitchFamily="34" charset="0"/>
            </a:rPr>
            <a:t>I Say</a:t>
          </a:r>
          <a:endParaRPr lang="en-US" sz="1800" dirty="0">
            <a:latin typeface="Arial" pitchFamily="34" charset="0"/>
            <a:cs typeface="Arial" pitchFamily="34" charset="0"/>
          </a:endParaRPr>
        </a:p>
      </dgm:t>
    </dgm:pt>
    <dgm:pt modelId="{73E015BF-1813-4109-B0AE-00B30A609FD0}" type="parTrans" cxnId="{5FE6C2F9-D90E-4EB2-8853-8B9D9F2E1A3F}">
      <dgm:prSet/>
      <dgm:spPr/>
      <dgm:t>
        <a:bodyPr/>
        <a:lstStyle/>
        <a:p>
          <a:endParaRPr lang="en-US" sz="1600">
            <a:latin typeface="Arial" pitchFamily="34" charset="0"/>
            <a:cs typeface="Arial" pitchFamily="34" charset="0"/>
          </a:endParaRPr>
        </a:p>
      </dgm:t>
    </dgm:pt>
    <dgm:pt modelId="{FDA94D3A-1FC4-4839-B47B-41AD9A61A6E0}" type="sibTrans" cxnId="{5FE6C2F9-D90E-4EB2-8853-8B9D9F2E1A3F}">
      <dgm:prSet/>
      <dgm:spPr/>
      <dgm:t>
        <a:bodyPr/>
        <a:lstStyle/>
        <a:p>
          <a:endParaRPr lang="en-US" sz="1600">
            <a:latin typeface="Arial" pitchFamily="34" charset="0"/>
            <a:cs typeface="Arial" pitchFamily="34" charset="0"/>
          </a:endParaRPr>
        </a:p>
      </dgm:t>
    </dgm:pt>
    <dgm:pt modelId="{19CC8C05-AB90-42DE-9722-D6CCD75BE522}">
      <dgm:prSet phldrT="[Text]" custT="1"/>
      <dgm:spPr/>
      <dgm:t>
        <a:bodyPr/>
        <a:lstStyle/>
        <a:p>
          <a:r>
            <a:rPr lang="en-US" sz="1800" dirty="0" smtClean="0">
              <a:latin typeface="Arial" pitchFamily="34" charset="0"/>
              <a:cs typeface="Arial" pitchFamily="34" charset="0"/>
            </a:rPr>
            <a:t>What you already know</a:t>
          </a:r>
          <a:endParaRPr lang="en-US" sz="1800" dirty="0">
            <a:latin typeface="Arial" pitchFamily="34" charset="0"/>
            <a:cs typeface="Arial" pitchFamily="34" charset="0"/>
          </a:endParaRPr>
        </a:p>
      </dgm:t>
    </dgm:pt>
    <dgm:pt modelId="{24A6EE0E-7928-4418-9782-DD3752AD9E42}" type="parTrans" cxnId="{2396805E-7F40-4709-BC35-1405DABE4B90}">
      <dgm:prSet/>
      <dgm:spPr/>
      <dgm:t>
        <a:bodyPr/>
        <a:lstStyle/>
        <a:p>
          <a:endParaRPr lang="en-US" sz="1600">
            <a:latin typeface="Arial" pitchFamily="34" charset="0"/>
            <a:cs typeface="Arial" pitchFamily="34" charset="0"/>
          </a:endParaRPr>
        </a:p>
      </dgm:t>
    </dgm:pt>
    <dgm:pt modelId="{4185A2A0-DFEC-4670-A2B3-AF4E65ABFD55}" type="sibTrans" cxnId="{2396805E-7F40-4709-BC35-1405DABE4B90}">
      <dgm:prSet/>
      <dgm:spPr/>
      <dgm:t>
        <a:bodyPr/>
        <a:lstStyle/>
        <a:p>
          <a:endParaRPr lang="en-US" sz="1600">
            <a:latin typeface="Arial" pitchFamily="34" charset="0"/>
            <a:cs typeface="Arial" pitchFamily="34" charset="0"/>
          </a:endParaRPr>
        </a:p>
      </dgm:t>
    </dgm:pt>
    <dgm:pt modelId="{27FFCD2A-F188-4E4B-B84A-B7EAAD97F64A}">
      <dgm:prSet phldrT="[Text]" custT="1"/>
      <dgm:spPr/>
      <dgm:t>
        <a:bodyPr/>
        <a:lstStyle/>
        <a:p>
          <a:r>
            <a:rPr lang="en-US" sz="1800" dirty="0" smtClean="0">
              <a:latin typeface="Arial" pitchFamily="34" charset="0"/>
              <a:cs typeface="Arial" pitchFamily="34" charset="0"/>
            </a:rPr>
            <a:t>And So</a:t>
          </a:r>
          <a:endParaRPr lang="en-US" sz="1800" dirty="0">
            <a:latin typeface="Arial" pitchFamily="34" charset="0"/>
            <a:cs typeface="Arial" pitchFamily="34" charset="0"/>
          </a:endParaRPr>
        </a:p>
      </dgm:t>
    </dgm:pt>
    <dgm:pt modelId="{C38DABE3-04B7-4FA6-BCCF-3465CA11C3D1}" type="parTrans" cxnId="{62A97CB0-D5B1-482C-84A5-A094903A140F}">
      <dgm:prSet/>
      <dgm:spPr/>
      <dgm:t>
        <a:bodyPr/>
        <a:lstStyle/>
        <a:p>
          <a:endParaRPr lang="en-US" sz="1600">
            <a:latin typeface="Arial" pitchFamily="34" charset="0"/>
            <a:cs typeface="Arial" pitchFamily="34" charset="0"/>
          </a:endParaRPr>
        </a:p>
      </dgm:t>
    </dgm:pt>
    <dgm:pt modelId="{0FF82E44-C1F5-4BD5-99BA-64D76EFAE2AE}" type="sibTrans" cxnId="{62A97CB0-D5B1-482C-84A5-A094903A140F}">
      <dgm:prSet/>
      <dgm:spPr/>
      <dgm:t>
        <a:bodyPr/>
        <a:lstStyle/>
        <a:p>
          <a:endParaRPr lang="en-US" sz="1600">
            <a:latin typeface="Arial" pitchFamily="34" charset="0"/>
            <a:cs typeface="Arial" pitchFamily="34" charset="0"/>
          </a:endParaRPr>
        </a:p>
      </dgm:t>
    </dgm:pt>
    <dgm:pt modelId="{C5D2D76C-A2EB-4271-8ABC-211DA9E572EB}">
      <dgm:prSet phldrT="[Text]" custT="1"/>
      <dgm:spPr/>
      <dgm:t>
        <a:bodyPr/>
        <a:lstStyle/>
        <a:p>
          <a:r>
            <a:rPr lang="en-US" sz="1800" dirty="0" smtClean="0">
              <a:latin typeface="Arial" pitchFamily="34" charset="0"/>
              <a:cs typeface="Arial" pitchFamily="34" charset="0"/>
            </a:rPr>
            <a:t>Combine what the text says with what you know to make an inference.</a:t>
          </a:r>
          <a:endParaRPr lang="en-US" sz="1800" dirty="0">
            <a:latin typeface="Arial" pitchFamily="34" charset="0"/>
            <a:cs typeface="Arial" pitchFamily="34" charset="0"/>
          </a:endParaRPr>
        </a:p>
      </dgm:t>
    </dgm:pt>
    <dgm:pt modelId="{6BDE29E3-8F57-482B-9DFE-73FAFBFD9398}" type="parTrans" cxnId="{035B508E-D403-4B21-AB42-E019757084B3}">
      <dgm:prSet/>
      <dgm:spPr/>
      <dgm:t>
        <a:bodyPr/>
        <a:lstStyle/>
        <a:p>
          <a:endParaRPr lang="en-US" sz="1600">
            <a:latin typeface="Arial" pitchFamily="34" charset="0"/>
            <a:cs typeface="Arial" pitchFamily="34" charset="0"/>
          </a:endParaRPr>
        </a:p>
      </dgm:t>
    </dgm:pt>
    <dgm:pt modelId="{8FC88199-8EB8-4058-A55C-F1D60F679265}" type="sibTrans" cxnId="{035B508E-D403-4B21-AB42-E019757084B3}">
      <dgm:prSet/>
      <dgm:spPr/>
      <dgm:t>
        <a:bodyPr/>
        <a:lstStyle/>
        <a:p>
          <a:endParaRPr lang="en-US" sz="1600">
            <a:latin typeface="Arial" pitchFamily="34" charset="0"/>
            <a:cs typeface="Arial" pitchFamily="34" charset="0"/>
          </a:endParaRPr>
        </a:p>
      </dgm:t>
    </dgm:pt>
    <dgm:pt modelId="{187290CF-F8C1-4A78-84B6-9519521B6D93}" type="pres">
      <dgm:prSet presAssocID="{313838FE-8634-42F2-8345-DAD9F00B0DF0}" presName="Name0" presStyleCnt="0">
        <dgm:presLayoutVars>
          <dgm:dir/>
          <dgm:animLvl val="lvl"/>
          <dgm:resizeHandles val="exact"/>
        </dgm:presLayoutVars>
      </dgm:prSet>
      <dgm:spPr/>
      <dgm:t>
        <a:bodyPr/>
        <a:lstStyle/>
        <a:p>
          <a:endParaRPr lang="en-US"/>
        </a:p>
      </dgm:t>
    </dgm:pt>
    <dgm:pt modelId="{F636649C-436E-4C5D-B862-3070F75A61B0}" type="pres">
      <dgm:prSet presAssocID="{2E904846-70C4-4013-8CBA-AC38BE89453E}" presName="composite" presStyleCnt="0"/>
      <dgm:spPr/>
    </dgm:pt>
    <dgm:pt modelId="{2C6741BB-1D9D-412C-855F-5553F3C551DC}" type="pres">
      <dgm:prSet presAssocID="{2E904846-70C4-4013-8CBA-AC38BE89453E}" presName="parTx" presStyleLbl="alignNode1" presStyleIdx="0" presStyleCnt="3">
        <dgm:presLayoutVars>
          <dgm:chMax val="0"/>
          <dgm:chPref val="0"/>
          <dgm:bulletEnabled val="1"/>
        </dgm:presLayoutVars>
      </dgm:prSet>
      <dgm:spPr/>
      <dgm:t>
        <a:bodyPr/>
        <a:lstStyle/>
        <a:p>
          <a:endParaRPr lang="en-US"/>
        </a:p>
      </dgm:t>
    </dgm:pt>
    <dgm:pt modelId="{4FBE83AC-A0B3-4186-90AB-1708F4BA044A}" type="pres">
      <dgm:prSet presAssocID="{2E904846-70C4-4013-8CBA-AC38BE89453E}" presName="desTx" presStyleLbl="alignAccFollowNode1" presStyleIdx="0" presStyleCnt="3">
        <dgm:presLayoutVars>
          <dgm:bulletEnabled val="1"/>
        </dgm:presLayoutVars>
      </dgm:prSet>
      <dgm:spPr/>
      <dgm:t>
        <a:bodyPr/>
        <a:lstStyle/>
        <a:p>
          <a:endParaRPr lang="en-US"/>
        </a:p>
      </dgm:t>
    </dgm:pt>
    <dgm:pt modelId="{BA0D0987-D3D0-4DC1-9973-02125D6F57E1}" type="pres">
      <dgm:prSet presAssocID="{F4B19B06-1F7B-4A48-A61F-D062D44E0942}" presName="space" presStyleCnt="0"/>
      <dgm:spPr/>
    </dgm:pt>
    <dgm:pt modelId="{B617D18F-91DE-4945-AA87-259E6C313E32}" type="pres">
      <dgm:prSet presAssocID="{0AB5E708-8B93-4FA6-A2D1-13A5D2341B0A}" presName="composite" presStyleCnt="0"/>
      <dgm:spPr/>
    </dgm:pt>
    <dgm:pt modelId="{76B03736-12D6-4BD6-90D0-AD41AE9B470B}" type="pres">
      <dgm:prSet presAssocID="{0AB5E708-8B93-4FA6-A2D1-13A5D2341B0A}" presName="parTx" presStyleLbl="alignNode1" presStyleIdx="1" presStyleCnt="3">
        <dgm:presLayoutVars>
          <dgm:chMax val="0"/>
          <dgm:chPref val="0"/>
          <dgm:bulletEnabled val="1"/>
        </dgm:presLayoutVars>
      </dgm:prSet>
      <dgm:spPr/>
      <dgm:t>
        <a:bodyPr/>
        <a:lstStyle/>
        <a:p>
          <a:endParaRPr lang="en-US"/>
        </a:p>
      </dgm:t>
    </dgm:pt>
    <dgm:pt modelId="{04B46984-6DF0-489B-83AD-F90AC2D49A29}" type="pres">
      <dgm:prSet presAssocID="{0AB5E708-8B93-4FA6-A2D1-13A5D2341B0A}" presName="desTx" presStyleLbl="alignAccFollowNode1" presStyleIdx="1" presStyleCnt="3">
        <dgm:presLayoutVars>
          <dgm:bulletEnabled val="1"/>
        </dgm:presLayoutVars>
      </dgm:prSet>
      <dgm:spPr/>
      <dgm:t>
        <a:bodyPr/>
        <a:lstStyle/>
        <a:p>
          <a:endParaRPr lang="en-US"/>
        </a:p>
      </dgm:t>
    </dgm:pt>
    <dgm:pt modelId="{89B28B08-5052-4159-A218-869982D24483}" type="pres">
      <dgm:prSet presAssocID="{FDA94D3A-1FC4-4839-B47B-41AD9A61A6E0}" presName="space" presStyleCnt="0"/>
      <dgm:spPr/>
    </dgm:pt>
    <dgm:pt modelId="{7426BE1B-24CB-438A-9E06-1226300DE43E}" type="pres">
      <dgm:prSet presAssocID="{27FFCD2A-F188-4E4B-B84A-B7EAAD97F64A}" presName="composite" presStyleCnt="0"/>
      <dgm:spPr/>
    </dgm:pt>
    <dgm:pt modelId="{6ED8C7C2-A3C7-43C2-B1BF-31E4846CC6D0}" type="pres">
      <dgm:prSet presAssocID="{27FFCD2A-F188-4E4B-B84A-B7EAAD97F64A}" presName="parTx" presStyleLbl="alignNode1" presStyleIdx="2" presStyleCnt="3">
        <dgm:presLayoutVars>
          <dgm:chMax val="0"/>
          <dgm:chPref val="0"/>
          <dgm:bulletEnabled val="1"/>
        </dgm:presLayoutVars>
      </dgm:prSet>
      <dgm:spPr/>
      <dgm:t>
        <a:bodyPr/>
        <a:lstStyle/>
        <a:p>
          <a:endParaRPr lang="en-US"/>
        </a:p>
      </dgm:t>
    </dgm:pt>
    <dgm:pt modelId="{F2A62EDF-6B74-4647-AEF8-CDBDC16A62A3}" type="pres">
      <dgm:prSet presAssocID="{27FFCD2A-F188-4E4B-B84A-B7EAAD97F64A}" presName="desTx" presStyleLbl="alignAccFollowNode1" presStyleIdx="2" presStyleCnt="3">
        <dgm:presLayoutVars>
          <dgm:bulletEnabled val="1"/>
        </dgm:presLayoutVars>
      </dgm:prSet>
      <dgm:spPr/>
      <dgm:t>
        <a:bodyPr/>
        <a:lstStyle/>
        <a:p>
          <a:endParaRPr lang="en-US"/>
        </a:p>
      </dgm:t>
    </dgm:pt>
  </dgm:ptLst>
  <dgm:cxnLst>
    <dgm:cxn modelId="{CE317D94-66AF-434E-B8AC-74BDDB449A08}" type="presOf" srcId="{C5D2D76C-A2EB-4271-8ABC-211DA9E572EB}" destId="{F2A62EDF-6B74-4647-AEF8-CDBDC16A62A3}" srcOrd="0" destOrd="0" presId="urn:microsoft.com/office/officeart/2005/8/layout/hList1"/>
    <dgm:cxn modelId="{2396805E-7F40-4709-BC35-1405DABE4B90}" srcId="{0AB5E708-8B93-4FA6-A2D1-13A5D2341B0A}" destId="{19CC8C05-AB90-42DE-9722-D6CCD75BE522}" srcOrd="0" destOrd="0" parTransId="{24A6EE0E-7928-4418-9782-DD3752AD9E42}" sibTransId="{4185A2A0-DFEC-4670-A2B3-AF4E65ABFD55}"/>
    <dgm:cxn modelId="{035B508E-D403-4B21-AB42-E019757084B3}" srcId="{27FFCD2A-F188-4E4B-B84A-B7EAAD97F64A}" destId="{C5D2D76C-A2EB-4271-8ABC-211DA9E572EB}" srcOrd="0" destOrd="0" parTransId="{6BDE29E3-8F57-482B-9DFE-73FAFBFD9398}" sibTransId="{8FC88199-8EB8-4058-A55C-F1D60F679265}"/>
    <dgm:cxn modelId="{5CAB10B1-9ED4-4DA0-8CE7-6CFD2E2370C7}" srcId="{2E904846-70C4-4013-8CBA-AC38BE89453E}" destId="{15646D2F-FF7F-46E9-86C7-15AB350E5CE5}" srcOrd="0" destOrd="0" parTransId="{6879E4B4-6D18-4B9D-A754-456E6137DCAF}" sibTransId="{86C839C4-3769-41D9-BD5C-ED517A718706}"/>
    <dgm:cxn modelId="{D66F2579-FA42-4605-B0A7-8CCC8DB0C072}" type="presOf" srcId="{19CC8C05-AB90-42DE-9722-D6CCD75BE522}" destId="{04B46984-6DF0-489B-83AD-F90AC2D49A29}" srcOrd="0" destOrd="0" presId="urn:microsoft.com/office/officeart/2005/8/layout/hList1"/>
    <dgm:cxn modelId="{3C33BB4D-278C-4E0F-BB64-0A816E132226}" type="presOf" srcId="{2E904846-70C4-4013-8CBA-AC38BE89453E}" destId="{2C6741BB-1D9D-412C-855F-5553F3C551DC}" srcOrd="0" destOrd="0" presId="urn:microsoft.com/office/officeart/2005/8/layout/hList1"/>
    <dgm:cxn modelId="{5FE6C2F9-D90E-4EB2-8853-8B9D9F2E1A3F}" srcId="{313838FE-8634-42F2-8345-DAD9F00B0DF0}" destId="{0AB5E708-8B93-4FA6-A2D1-13A5D2341B0A}" srcOrd="1" destOrd="0" parTransId="{73E015BF-1813-4109-B0AE-00B30A609FD0}" sibTransId="{FDA94D3A-1FC4-4839-B47B-41AD9A61A6E0}"/>
    <dgm:cxn modelId="{042D073A-5226-4A33-AD20-498AA10F0413}" type="presOf" srcId="{0AB5E708-8B93-4FA6-A2D1-13A5D2341B0A}" destId="{76B03736-12D6-4BD6-90D0-AD41AE9B470B}" srcOrd="0" destOrd="0" presId="urn:microsoft.com/office/officeart/2005/8/layout/hList1"/>
    <dgm:cxn modelId="{5573671C-7EDD-42E6-BCD9-3DE4589361C8}" type="presOf" srcId="{27FFCD2A-F188-4E4B-B84A-B7EAAD97F64A}" destId="{6ED8C7C2-A3C7-43C2-B1BF-31E4846CC6D0}" srcOrd="0" destOrd="0" presId="urn:microsoft.com/office/officeart/2005/8/layout/hList1"/>
    <dgm:cxn modelId="{4582F61C-7AC0-463A-A56D-81CCC24439DC}" srcId="{313838FE-8634-42F2-8345-DAD9F00B0DF0}" destId="{2E904846-70C4-4013-8CBA-AC38BE89453E}" srcOrd="0" destOrd="0" parTransId="{464EB05F-7236-4B96-9B38-39A0716B665E}" sibTransId="{F4B19B06-1F7B-4A48-A61F-D062D44E0942}"/>
    <dgm:cxn modelId="{B637332D-65D9-4C23-81A5-E4E3AE6F7434}" type="presOf" srcId="{313838FE-8634-42F2-8345-DAD9F00B0DF0}" destId="{187290CF-F8C1-4A78-84B6-9519521B6D93}" srcOrd="0" destOrd="0" presId="urn:microsoft.com/office/officeart/2005/8/layout/hList1"/>
    <dgm:cxn modelId="{5901AA86-ADAD-4143-A535-479788262CCF}" type="presOf" srcId="{15646D2F-FF7F-46E9-86C7-15AB350E5CE5}" destId="{4FBE83AC-A0B3-4186-90AB-1708F4BA044A}" srcOrd="0" destOrd="0" presId="urn:microsoft.com/office/officeart/2005/8/layout/hList1"/>
    <dgm:cxn modelId="{62A97CB0-D5B1-482C-84A5-A094903A140F}" srcId="{313838FE-8634-42F2-8345-DAD9F00B0DF0}" destId="{27FFCD2A-F188-4E4B-B84A-B7EAAD97F64A}" srcOrd="2" destOrd="0" parTransId="{C38DABE3-04B7-4FA6-BCCF-3465CA11C3D1}" sibTransId="{0FF82E44-C1F5-4BD5-99BA-64D76EFAE2AE}"/>
    <dgm:cxn modelId="{D4DA0F4C-57C1-406F-B2DC-24F33E4CEA52}" type="presParOf" srcId="{187290CF-F8C1-4A78-84B6-9519521B6D93}" destId="{F636649C-436E-4C5D-B862-3070F75A61B0}" srcOrd="0" destOrd="0" presId="urn:microsoft.com/office/officeart/2005/8/layout/hList1"/>
    <dgm:cxn modelId="{CA8C17F9-AB35-42D0-B459-114F15DE924C}" type="presParOf" srcId="{F636649C-436E-4C5D-B862-3070F75A61B0}" destId="{2C6741BB-1D9D-412C-855F-5553F3C551DC}" srcOrd="0" destOrd="0" presId="urn:microsoft.com/office/officeart/2005/8/layout/hList1"/>
    <dgm:cxn modelId="{A264C9B4-F572-478F-AEC1-776D48A0FF4D}" type="presParOf" srcId="{F636649C-436E-4C5D-B862-3070F75A61B0}" destId="{4FBE83AC-A0B3-4186-90AB-1708F4BA044A}" srcOrd="1" destOrd="0" presId="urn:microsoft.com/office/officeart/2005/8/layout/hList1"/>
    <dgm:cxn modelId="{81D69336-0AD3-4E3F-B99F-01C82B75C55F}" type="presParOf" srcId="{187290CF-F8C1-4A78-84B6-9519521B6D93}" destId="{BA0D0987-D3D0-4DC1-9973-02125D6F57E1}" srcOrd="1" destOrd="0" presId="urn:microsoft.com/office/officeart/2005/8/layout/hList1"/>
    <dgm:cxn modelId="{790A8F72-AEA0-4E7D-91EE-B2CFDB13FAB3}" type="presParOf" srcId="{187290CF-F8C1-4A78-84B6-9519521B6D93}" destId="{B617D18F-91DE-4945-AA87-259E6C313E32}" srcOrd="2" destOrd="0" presId="urn:microsoft.com/office/officeart/2005/8/layout/hList1"/>
    <dgm:cxn modelId="{59110065-9DAF-4DA3-B975-66ABFA326692}" type="presParOf" srcId="{B617D18F-91DE-4945-AA87-259E6C313E32}" destId="{76B03736-12D6-4BD6-90D0-AD41AE9B470B}" srcOrd="0" destOrd="0" presId="urn:microsoft.com/office/officeart/2005/8/layout/hList1"/>
    <dgm:cxn modelId="{E0F3EBD2-4AB8-40F3-B0CE-0051ACD90621}" type="presParOf" srcId="{B617D18F-91DE-4945-AA87-259E6C313E32}" destId="{04B46984-6DF0-489B-83AD-F90AC2D49A29}" srcOrd="1" destOrd="0" presId="urn:microsoft.com/office/officeart/2005/8/layout/hList1"/>
    <dgm:cxn modelId="{082844DE-BE65-44BE-938B-8E561CC66829}" type="presParOf" srcId="{187290CF-F8C1-4A78-84B6-9519521B6D93}" destId="{89B28B08-5052-4159-A218-869982D24483}" srcOrd="3" destOrd="0" presId="urn:microsoft.com/office/officeart/2005/8/layout/hList1"/>
    <dgm:cxn modelId="{0CC0EDB8-435C-4B7E-9361-6A0CCF01F3A6}" type="presParOf" srcId="{187290CF-F8C1-4A78-84B6-9519521B6D93}" destId="{7426BE1B-24CB-438A-9E06-1226300DE43E}" srcOrd="4" destOrd="0" presId="urn:microsoft.com/office/officeart/2005/8/layout/hList1"/>
    <dgm:cxn modelId="{F59C4EBC-7569-4D77-964F-2FA8FAC269AC}" type="presParOf" srcId="{7426BE1B-24CB-438A-9E06-1226300DE43E}" destId="{6ED8C7C2-A3C7-43C2-B1BF-31E4846CC6D0}" srcOrd="0" destOrd="0" presId="urn:microsoft.com/office/officeart/2005/8/layout/hList1"/>
    <dgm:cxn modelId="{E81DDA43-B0D4-4691-8CA5-3C0FEAF5BFDC}" type="presParOf" srcId="{7426BE1B-24CB-438A-9E06-1226300DE43E}" destId="{F2A62EDF-6B74-4647-AEF8-CDBDC16A62A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3838FE-8634-42F2-8345-DAD9F00B0DF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E904846-70C4-4013-8CBA-AC38BE89453E}">
      <dgm:prSet phldrT="[Text]" custT="1"/>
      <dgm:spPr/>
      <dgm:t>
        <a:bodyPr/>
        <a:lstStyle/>
        <a:p>
          <a:r>
            <a:rPr lang="en-US" sz="2000" dirty="0" smtClean="0">
              <a:latin typeface="Arial" pitchFamily="34" charset="0"/>
              <a:cs typeface="Arial" pitchFamily="34" charset="0"/>
            </a:rPr>
            <a:t>It Says</a:t>
          </a:r>
          <a:endParaRPr lang="en-US" sz="2000" dirty="0">
            <a:latin typeface="Arial" pitchFamily="34" charset="0"/>
            <a:cs typeface="Arial" pitchFamily="34" charset="0"/>
          </a:endParaRPr>
        </a:p>
      </dgm:t>
    </dgm:pt>
    <dgm:pt modelId="{464EB05F-7236-4B96-9B38-39A0716B665E}" type="parTrans" cxnId="{4582F61C-7AC0-463A-A56D-81CCC24439DC}">
      <dgm:prSet/>
      <dgm:spPr/>
      <dgm:t>
        <a:bodyPr/>
        <a:lstStyle/>
        <a:p>
          <a:endParaRPr lang="en-US" sz="1600">
            <a:latin typeface="Arial" pitchFamily="34" charset="0"/>
            <a:cs typeface="Arial" pitchFamily="34" charset="0"/>
          </a:endParaRPr>
        </a:p>
      </dgm:t>
    </dgm:pt>
    <dgm:pt modelId="{F4B19B06-1F7B-4A48-A61F-D062D44E0942}" type="sibTrans" cxnId="{4582F61C-7AC0-463A-A56D-81CCC24439DC}">
      <dgm:prSet/>
      <dgm:spPr/>
      <dgm:t>
        <a:bodyPr/>
        <a:lstStyle/>
        <a:p>
          <a:endParaRPr lang="en-US" sz="1600">
            <a:latin typeface="Arial" pitchFamily="34" charset="0"/>
            <a:cs typeface="Arial" pitchFamily="34" charset="0"/>
          </a:endParaRPr>
        </a:p>
      </dgm:t>
    </dgm:pt>
    <dgm:pt modelId="{15646D2F-FF7F-46E9-86C7-15AB350E5CE5}">
      <dgm:prSet phldrT="[Text]" custT="1"/>
      <dgm:spPr/>
      <dgm:t>
        <a:bodyPr/>
        <a:lstStyle/>
        <a:p>
          <a:r>
            <a:rPr lang="en-US" sz="2000" dirty="0" smtClean="0">
              <a:latin typeface="Arial" pitchFamily="34" charset="0"/>
              <a:cs typeface="Arial" pitchFamily="34" charset="0"/>
            </a:rPr>
            <a:t>Goldilocks sat down in the baby chair but she’s not a baby.</a:t>
          </a:r>
          <a:endParaRPr lang="en-US" sz="2000" dirty="0">
            <a:latin typeface="Arial" pitchFamily="34" charset="0"/>
            <a:cs typeface="Arial" pitchFamily="34" charset="0"/>
          </a:endParaRPr>
        </a:p>
      </dgm:t>
    </dgm:pt>
    <dgm:pt modelId="{6879E4B4-6D18-4B9D-A754-456E6137DCAF}" type="parTrans" cxnId="{5CAB10B1-9ED4-4DA0-8CE7-6CFD2E2370C7}">
      <dgm:prSet/>
      <dgm:spPr/>
      <dgm:t>
        <a:bodyPr/>
        <a:lstStyle/>
        <a:p>
          <a:endParaRPr lang="en-US" sz="1600">
            <a:latin typeface="Arial" pitchFamily="34" charset="0"/>
            <a:cs typeface="Arial" pitchFamily="34" charset="0"/>
          </a:endParaRPr>
        </a:p>
      </dgm:t>
    </dgm:pt>
    <dgm:pt modelId="{86C839C4-3769-41D9-BD5C-ED517A718706}" type="sibTrans" cxnId="{5CAB10B1-9ED4-4DA0-8CE7-6CFD2E2370C7}">
      <dgm:prSet/>
      <dgm:spPr/>
      <dgm:t>
        <a:bodyPr/>
        <a:lstStyle/>
        <a:p>
          <a:endParaRPr lang="en-US" sz="1600">
            <a:latin typeface="Arial" pitchFamily="34" charset="0"/>
            <a:cs typeface="Arial" pitchFamily="34" charset="0"/>
          </a:endParaRPr>
        </a:p>
      </dgm:t>
    </dgm:pt>
    <dgm:pt modelId="{0AB5E708-8B93-4FA6-A2D1-13A5D2341B0A}">
      <dgm:prSet phldrT="[Text]" custT="1"/>
      <dgm:spPr/>
      <dgm:t>
        <a:bodyPr/>
        <a:lstStyle/>
        <a:p>
          <a:r>
            <a:rPr lang="en-US" sz="2000" dirty="0" smtClean="0">
              <a:latin typeface="Arial" pitchFamily="34" charset="0"/>
              <a:cs typeface="Arial" pitchFamily="34" charset="0"/>
            </a:rPr>
            <a:t>I Say</a:t>
          </a:r>
          <a:endParaRPr lang="en-US" sz="2000" dirty="0">
            <a:latin typeface="Arial" pitchFamily="34" charset="0"/>
            <a:cs typeface="Arial" pitchFamily="34" charset="0"/>
          </a:endParaRPr>
        </a:p>
      </dgm:t>
    </dgm:pt>
    <dgm:pt modelId="{73E015BF-1813-4109-B0AE-00B30A609FD0}" type="parTrans" cxnId="{5FE6C2F9-D90E-4EB2-8853-8B9D9F2E1A3F}">
      <dgm:prSet/>
      <dgm:spPr/>
      <dgm:t>
        <a:bodyPr/>
        <a:lstStyle/>
        <a:p>
          <a:endParaRPr lang="en-US" sz="1600">
            <a:latin typeface="Arial" pitchFamily="34" charset="0"/>
            <a:cs typeface="Arial" pitchFamily="34" charset="0"/>
          </a:endParaRPr>
        </a:p>
      </dgm:t>
    </dgm:pt>
    <dgm:pt modelId="{FDA94D3A-1FC4-4839-B47B-41AD9A61A6E0}" type="sibTrans" cxnId="{5FE6C2F9-D90E-4EB2-8853-8B9D9F2E1A3F}">
      <dgm:prSet/>
      <dgm:spPr/>
      <dgm:t>
        <a:bodyPr/>
        <a:lstStyle/>
        <a:p>
          <a:endParaRPr lang="en-US" sz="1600">
            <a:latin typeface="Arial" pitchFamily="34" charset="0"/>
            <a:cs typeface="Arial" pitchFamily="34" charset="0"/>
          </a:endParaRPr>
        </a:p>
      </dgm:t>
    </dgm:pt>
    <dgm:pt modelId="{19CC8C05-AB90-42DE-9722-D6CCD75BE522}">
      <dgm:prSet phldrT="[Text]" custT="1"/>
      <dgm:spPr/>
      <dgm:t>
        <a:bodyPr/>
        <a:lstStyle/>
        <a:p>
          <a:r>
            <a:rPr lang="en-US" sz="2000" dirty="0" smtClean="0">
              <a:latin typeface="Arial" pitchFamily="34" charset="0"/>
              <a:cs typeface="Arial" pitchFamily="34" charset="0"/>
            </a:rPr>
            <a:t>Baby chairs are for babies so it’s too small for Goldilocks.</a:t>
          </a:r>
          <a:endParaRPr lang="en-US" sz="2000" dirty="0">
            <a:latin typeface="Arial" pitchFamily="34" charset="0"/>
            <a:cs typeface="Arial" pitchFamily="34" charset="0"/>
          </a:endParaRPr>
        </a:p>
      </dgm:t>
    </dgm:pt>
    <dgm:pt modelId="{24A6EE0E-7928-4418-9782-DD3752AD9E42}" type="parTrans" cxnId="{2396805E-7F40-4709-BC35-1405DABE4B90}">
      <dgm:prSet/>
      <dgm:spPr/>
      <dgm:t>
        <a:bodyPr/>
        <a:lstStyle/>
        <a:p>
          <a:endParaRPr lang="en-US" sz="1600">
            <a:latin typeface="Arial" pitchFamily="34" charset="0"/>
            <a:cs typeface="Arial" pitchFamily="34" charset="0"/>
          </a:endParaRPr>
        </a:p>
      </dgm:t>
    </dgm:pt>
    <dgm:pt modelId="{4185A2A0-DFEC-4670-A2B3-AF4E65ABFD55}" type="sibTrans" cxnId="{2396805E-7F40-4709-BC35-1405DABE4B90}">
      <dgm:prSet/>
      <dgm:spPr/>
      <dgm:t>
        <a:bodyPr/>
        <a:lstStyle/>
        <a:p>
          <a:endParaRPr lang="en-US" sz="1600">
            <a:latin typeface="Arial" pitchFamily="34" charset="0"/>
            <a:cs typeface="Arial" pitchFamily="34" charset="0"/>
          </a:endParaRPr>
        </a:p>
      </dgm:t>
    </dgm:pt>
    <dgm:pt modelId="{27FFCD2A-F188-4E4B-B84A-B7EAAD97F64A}">
      <dgm:prSet phldrT="[Text]" custT="1"/>
      <dgm:spPr/>
      <dgm:t>
        <a:bodyPr/>
        <a:lstStyle/>
        <a:p>
          <a:r>
            <a:rPr lang="en-US" sz="2000" dirty="0" smtClean="0">
              <a:latin typeface="Arial" pitchFamily="34" charset="0"/>
              <a:cs typeface="Arial" pitchFamily="34" charset="0"/>
            </a:rPr>
            <a:t>And So</a:t>
          </a:r>
          <a:endParaRPr lang="en-US" sz="2000" dirty="0">
            <a:latin typeface="Arial" pitchFamily="34" charset="0"/>
            <a:cs typeface="Arial" pitchFamily="34" charset="0"/>
          </a:endParaRPr>
        </a:p>
      </dgm:t>
    </dgm:pt>
    <dgm:pt modelId="{C38DABE3-04B7-4FA6-BCCF-3465CA11C3D1}" type="parTrans" cxnId="{62A97CB0-D5B1-482C-84A5-A094903A140F}">
      <dgm:prSet/>
      <dgm:spPr/>
      <dgm:t>
        <a:bodyPr/>
        <a:lstStyle/>
        <a:p>
          <a:endParaRPr lang="en-US" sz="1600">
            <a:latin typeface="Arial" pitchFamily="34" charset="0"/>
            <a:cs typeface="Arial" pitchFamily="34" charset="0"/>
          </a:endParaRPr>
        </a:p>
      </dgm:t>
    </dgm:pt>
    <dgm:pt modelId="{0FF82E44-C1F5-4BD5-99BA-64D76EFAE2AE}" type="sibTrans" cxnId="{62A97CB0-D5B1-482C-84A5-A094903A140F}">
      <dgm:prSet/>
      <dgm:spPr/>
      <dgm:t>
        <a:bodyPr/>
        <a:lstStyle/>
        <a:p>
          <a:endParaRPr lang="en-US" sz="1600">
            <a:latin typeface="Arial" pitchFamily="34" charset="0"/>
            <a:cs typeface="Arial" pitchFamily="34" charset="0"/>
          </a:endParaRPr>
        </a:p>
      </dgm:t>
    </dgm:pt>
    <dgm:pt modelId="{C5D2D76C-A2EB-4271-8ABC-211DA9E572EB}">
      <dgm:prSet phldrT="[Text]" custT="1"/>
      <dgm:spPr/>
      <dgm:t>
        <a:bodyPr/>
        <a:lstStyle/>
        <a:p>
          <a:r>
            <a:rPr lang="en-US" sz="2000" dirty="0" smtClean="0">
              <a:latin typeface="Arial" pitchFamily="34" charset="0"/>
              <a:cs typeface="Arial" pitchFamily="34" charset="0"/>
            </a:rPr>
            <a:t>And so she is too big for the chair and she breaks it.</a:t>
          </a:r>
          <a:endParaRPr lang="en-US" sz="2000" dirty="0">
            <a:latin typeface="Arial" pitchFamily="34" charset="0"/>
            <a:cs typeface="Arial" pitchFamily="34" charset="0"/>
          </a:endParaRPr>
        </a:p>
      </dgm:t>
    </dgm:pt>
    <dgm:pt modelId="{6BDE29E3-8F57-482B-9DFE-73FAFBFD9398}" type="parTrans" cxnId="{035B508E-D403-4B21-AB42-E019757084B3}">
      <dgm:prSet/>
      <dgm:spPr/>
      <dgm:t>
        <a:bodyPr/>
        <a:lstStyle/>
        <a:p>
          <a:endParaRPr lang="en-US" sz="1600">
            <a:latin typeface="Arial" pitchFamily="34" charset="0"/>
            <a:cs typeface="Arial" pitchFamily="34" charset="0"/>
          </a:endParaRPr>
        </a:p>
      </dgm:t>
    </dgm:pt>
    <dgm:pt modelId="{8FC88199-8EB8-4058-A55C-F1D60F679265}" type="sibTrans" cxnId="{035B508E-D403-4B21-AB42-E019757084B3}">
      <dgm:prSet/>
      <dgm:spPr/>
      <dgm:t>
        <a:bodyPr/>
        <a:lstStyle/>
        <a:p>
          <a:endParaRPr lang="en-US" sz="1600">
            <a:latin typeface="Arial" pitchFamily="34" charset="0"/>
            <a:cs typeface="Arial" pitchFamily="34" charset="0"/>
          </a:endParaRPr>
        </a:p>
      </dgm:t>
    </dgm:pt>
    <dgm:pt modelId="{187290CF-F8C1-4A78-84B6-9519521B6D93}" type="pres">
      <dgm:prSet presAssocID="{313838FE-8634-42F2-8345-DAD9F00B0DF0}" presName="Name0" presStyleCnt="0">
        <dgm:presLayoutVars>
          <dgm:dir/>
          <dgm:animLvl val="lvl"/>
          <dgm:resizeHandles val="exact"/>
        </dgm:presLayoutVars>
      </dgm:prSet>
      <dgm:spPr/>
      <dgm:t>
        <a:bodyPr/>
        <a:lstStyle/>
        <a:p>
          <a:endParaRPr lang="en-US"/>
        </a:p>
      </dgm:t>
    </dgm:pt>
    <dgm:pt modelId="{F636649C-436E-4C5D-B862-3070F75A61B0}" type="pres">
      <dgm:prSet presAssocID="{2E904846-70C4-4013-8CBA-AC38BE89453E}" presName="composite" presStyleCnt="0"/>
      <dgm:spPr/>
    </dgm:pt>
    <dgm:pt modelId="{2C6741BB-1D9D-412C-855F-5553F3C551DC}" type="pres">
      <dgm:prSet presAssocID="{2E904846-70C4-4013-8CBA-AC38BE89453E}" presName="parTx" presStyleLbl="alignNode1" presStyleIdx="0" presStyleCnt="3">
        <dgm:presLayoutVars>
          <dgm:chMax val="0"/>
          <dgm:chPref val="0"/>
          <dgm:bulletEnabled val="1"/>
        </dgm:presLayoutVars>
      </dgm:prSet>
      <dgm:spPr/>
      <dgm:t>
        <a:bodyPr/>
        <a:lstStyle/>
        <a:p>
          <a:endParaRPr lang="en-US"/>
        </a:p>
      </dgm:t>
    </dgm:pt>
    <dgm:pt modelId="{4FBE83AC-A0B3-4186-90AB-1708F4BA044A}" type="pres">
      <dgm:prSet presAssocID="{2E904846-70C4-4013-8CBA-AC38BE89453E}" presName="desTx" presStyleLbl="alignAccFollowNode1" presStyleIdx="0" presStyleCnt="3">
        <dgm:presLayoutVars>
          <dgm:bulletEnabled val="1"/>
        </dgm:presLayoutVars>
      </dgm:prSet>
      <dgm:spPr/>
      <dgm:t>
        <a:bodyPr/>
        <a:lstStyle/>
        <a:p>
          <a:endParaRPr lang="en-US"/>
        </a:p>
      </dgm:t>
    </dgm:pt>
    <dgm:pt modelId="{BA0D0987-D3D0-4DC1-9973-02125D6F57E1}" type="pres">
      <dgm:prSet presAssocID="{F4B19B06-1F7B-4A48-A61F-D062D44E0942}" presName="space" presStyleCnt="0"/>
      <dgm:spPr/>
    </dgm:pt>
    <dgm:pt modelId="{B617D18F-91DE-4945-AA87-259E6C313E32}" type="pres">
      <dgm:prSet presAssocID="{0AB5E708-8B93-4FA6-A2D1-13A5D2341B0A}" presName="composite" presStyleCnt="0"/>
      <dgm:spPr/>
    </dgm:pt>
    <dgm:pt modelId="{76B03736-12D6-4BD6-90D0-AD41AE9B470B}" type="pres">
      <dgm:prSet presAssocID="{0AB5E708-8B93-4FA6-A2D1-13A5D2341B0A}" presName="parTx" presStyleLbl="alignNode1" presStyleIdx="1" presStyleCnt="3">
        <dgm:presLayoutVars>
          <dgm:chMax val="0"/>
          <dgm:chPref val="0"/>
          <dgm:bulletEnabled val="1"/>
        </dgm:presLayoutVars>
      </dgm:prSet>
      <dgm:spPr/>
      <dgm:t>
        <a:bodyPr/>
        <a:lstStyle/>
        <a:p>
          <a:endParaRPr lang="en-US"/>
        </a:p>
      </dgm:t>
    </dgm:pt>
    <dgm:pt modelId="{04B46984-6DF0-489B-83AD-F90AC2D49A29}" type="pres">
      <dgm:prSet presAssocID="{0AB5E708-8B93-4FA6-A2D1-13A5D2341B0A}" presName="desTx" presStyleLbl="alignAccFollowNode1" presStyleIdx="1" presStyleCnt="3">
        <dgm:presLayoutVars>
          <dgm:bulletEnabled val="1"/>
        </dgm:presLayoutVars>
      </dgm:prSet>
      <dgm:spPr/>
      <dgm:t>
        <a:bodyPr/>
        <a:lstStyle/>
        <a:p>
          <a:endParaRPr lang="en-US"/>
        </a:p>
      </dgm:t>
    </dgm:pt>
    <dgm:pt modelId="{89B28B08-5052-4159-A218-869982D24483}" type="pres">
      <dgm:prSet presAssocID="{FDA94D3A-1FC4-4839-B47B-41AD9A61A6E0}" presName="space" presStyleCnt="0"/>
      <dgm:spPr/>
    </dgm:pt>
    <dgm:pt modelId="{7426BE1B-24CB-438A-9E06-1226300DE43E}" type="pres">
      <dgm:prSet presAssocID="{27FFCD2A-F188-4E4B-B84A-B7EAAD97F64A}" presName="composite" presStyleCnt="0"/>
      <dgm:spPr/>
    </dgm:pt>
    <dgm:pt modelId="{6ED8C7C2-A3C7-43C2-B1BF-31E4846CC6D0}" type="pres">
      <dgm:prSet presAssocID="{27FFCD2A-F188-4E4B-B84A-B7EAAD97F64A}" presName="parTx" presStyleLbl="alignNode1" presStyleIdx="2" presStyleCnt="3">
        <dgm:presLayoutVars>
          <dgm:chMax val="0"/>
          <dgm:chPref val="0"/>
          <dgm:bulletEnabled val="1"/>
        </dgm:presLayoutVars>
      </dgm:prSet>
      <dgm:spPr/>
      <dgm:t>
        <a:bodyPr/>
        <a:lstStyle/>
        <a:p>
          <a:endParaRPr lang="en-US"/>
        </a:p>
      </dgm:t>
    </dgm:pt>
    <dgm:pt modelId="{F2A62EDF-6B74-4647-AEF8-CDBDC16A62A3}" type="pres">
      <dgm:prSet presAssocID="{27FFCD2A-F188-4E4B-B84A-B7EAAD97F64A}" presName="desTx" presStyleLbl="alignAccFollowNode1" presStyleIdx="2" presStyleCnt="3">
        <dgm:presLayoutVars>
          <dgm:bulletEnabled val="1"/>
        </dgm:presLayoutVars>
      </dgm:prSet>
      <dgm:spPr/>
      <dgm:t>
        <a:bodyPr/>
        <a:lstStyle/>
        <a:p>
          <a:endParaRPr lang="en-US"/>
        </a:p>
      </dgm:t>
    </dgm:pt>
  </dgm:ptLst>
  <dgm:cxnLst>
    <dgm:cxn modelId="{2396805E-7F40-4709-BC35-1405DABE4B90}" srcId="{0AB5E708-8B93-4FA6-A2D1-13A5D2341B0A}" destId="{19CC8C05-AB90-42DE-9722-D6CCD75BE522}" srcOrd="0" destOrd="0" parTransId="{24A6EE0E-7928-4418-9782-DD3752AD9E42}" sibTransId="{4185A2A0-DFEC-4670-A2B3-AF4E65ABFD55}"/>
    <dgm:cxn modelId="{035B508E-D403-4B21-AB42-E019757084B3}" srcId="{27FFCD2A-F188-4E4B-B84A-B7EAAD97F64A}" destId="{C5D2D76C-A2EB-4271-8ABC-211DA9E572EB}" srcOrd="0" destOrd="0" parTransId="{6BDE29E3-8F57-482B-9DFE-73FAFBFD9398}" sibTransId="{8FC88199-8EB8-4058-A55C-F1D60F679265}"/>
    <dgm:cxn modelId="{C644C73C-9DD6-4B39-B9A2-F8CD07C8D0A1}" type="presOf" srcId="{27FFCD2A-F188-4E4B-B84A-B7EAAD97F64A}" destId="{6ED8C7C2-A3C7-43C2-B1BF-31E4846CC6D0}" srcOrd="0" destOrd="0" presId="urn:microsoft.com/office/officeart/2005/8/layout/hList1"/>
    <dgm:cxn modelId="{5CAB10B1-9ED4-4DA0-8CE7-6CFD2E2370C7}" srcId="{2E904846-70C4-4013-8CBA-AC38BE89453E}" destId="{15646D2F-FF7F-46E9-86C7-15AB350E5CE5}" srcOrd="0" destOrd="0" parTransId="{6879E4B4-6D18-4B9D-A754-456E6137DCAF}" sibTransId="{86C839C4-3769-41D9-BD5C-ED517A718706}"/>
    <dgm:cxn modelId="{3FE944F0-098D-4E78-A3B1-162BCC451A09}" type="presOf" srcId="{313838FE-8634-42F2-8345-DAD9F00B0DF0}" destId="{187290CF-F8C1-4A78-84B6-9519521B6D93}" srcOrd="0" destOrd="0" presId="urn:microsoft.com/office/officeart/2005/8/layout/hList1"/>
    <dgm:cxn modelId="{0EE4104E-3FBB-4B87-88C6-A1DC3C9A766A}" type="presOf" srcId="{C5D2D76C-A2EB-4271-8ABC-211DA9E572EB}" destId="{F2A62EDF-6B74-4647-AEF8-CDBDC16A62A3}" srcOrd="0" destOrd="0" presId="urn:microsoft.com/office/officeart/2005/8/layout/hList1"/>
    <dgm:cxn modelId="{78AA5585-D589-46B6-B7B1-DFA1726AE369}" type="presOf" srcId="{15646D2F-FF7F-46E9-86C7-15AB350E5CE5}" destId="{4FBE83AC-A0B3-4186-90AB-1708F4BA044A}" srcOrd="0" destOrd="0" presId="urn:microsoft.com/office/officeart/2005/8/layout/hList1"/>
    <dgm:cxn modelId="{5FE6C2F9-D90E-4EB2-8853-8B9D9F2E1A3F}" srcId="{313838FE-8634-42F2-8345-DAD9F00B0DF0}" destId="{0AB5E708-8B93-4FA6-A2D1-13A5D2341B0A}" srcOrd="1" destOrd="0" parTransId="{73E015BF-1813-4109-B0AE-00B30A609FD0}" sibTransId="{FDA94D3A-1FC4-4839-B47B-41AD9A61A6E0}"/>
    <dgm:cxn modelId="{23963EF4-CC2C-425C-83C5-CF2D91837D2E}" type="presOf" srcId="{0AB5E708-8B93-4FA6-A2D1-13A5D2341B0A}" destId="{76B03736-12D6-4BD6-90D0-AD41AE9B470B}" srcOrd="0" destOrd="0" presId="urn:microsoft.com/office/officeart/2005/8/layout/hList1"/>
    <dgm:cxn modelId="{4582F61C-7AC0-463A-A56D-81CCC24439DC}" srcId="{313838FE-8634-42F2-8345-DAD9F00B0DF0}" destId="{2E904846-70C4-4013-8CBA-AC38BE89453E}" srcOrd="0" destOrd="0" parTransId="{464EB05F-7236-4B96-9B38-39A0716B665E}" sibTransId="{F4B19B06-1F7B-4A48-A61F-D062D44E0942}"/>
    <dgm:cxn modelId="{44F68AE6-E22D-446C-AB23-863C7AD51050}" type="presOf" srcId="{19CC8C05-AB90-42DE-9722-D6CCD75BE522}" destId="{04B46984-6DF0-489B-83AD-F90AC2D49A29}" srcOrd="0" destOrd="0" presId="urn:microsoft.com/office/officeart/2005/8/layout/hList1"/>
    <dgm:cxn modelId="{8D8ABF6C-0ED0-4BA4-9A8B-D8C39CE3AE9B}" type="presOf" srcId="{2E904846-70C4-4013-8CBA-AC38BE89453E}" destId="{2C6741BB-1D9D-412C-855F-5553F3C551DC}" srcOrd="0" destOrd="0" presId="urn:microsoft.com/office/officeart/2005/8/layout/hList1"/>
    <dgm:cxn modelId="{62A97CB0-D5B1-482C-84A5-A094903A140F}" srcId="{313838FE-8634-42F2-8345-DAD9F00B0DF0}" destId="{27FFCD2A-F188-4E4B-B84A-B7EAAD97F64A}" srcOrd="2" destOrd="0" parTransId="{C38DABE3-04B7-4FA6-BCCF-3465CA11C3D1}" sibTransId="{0FF82E44-C1F5-4BD5-99BA-64D76EFAE2AE}"/>
    <dgm:cxn modelId="{1B9A0D46-F8AD-4902-AE82-62BF4B5CEDC0}" type="presParOf" srcId="{187290CF-F8C1-4A78-84B6-9519521B6D93}" destId="{F636649C-436E-4C5D-B862-3070F75A61B0}" srcOrd="0" destOrd="0" presId="urn:microsoft.com/office/officeart/2005/8/layout/hList1"/>
    <dgm:cxn modelId="{74B03654-9840-4F8C-BA4C-4249525C8E27}" type="presParOf" srcId="{F636649C-436E-4C5D-B862-3070F75A61B0}" destId="{2C6741BB-1D9D-412C-855F-5553F3C551DC}" srcOrd="0" destOrd="0" presId="urn:microsoft.com/office/officeart/2005/8/layout/hList1"/>
    <dgm:cxn modelId="{5EC6CDE6-E1EE-49A5-A1A0-462FC272CDA9}" type="presParOf" srcId="{F636649C-436E-4C5D-B862-3070F75A61B0}" destId="{4FBE83AC-A0B3-4186-90AB-1708F4BA044A}" srcOrd="1" destOrd="0" presId="urn:microsoft.com/office/officeart/2005/8/layout/hList1"/>
    <dgm:cxn modelId="{0170C232-75FC-498A-B134-5EEC7CC95062}" type="presParOf" srcId="{187290CF-F8C1-4A78-84B6-9519521B6D93}" destId="{BA0D0987-D3D0-4DC1-9973-02125D6F57E1}" srcOrd="1" destOrd="0" presId="urn:microsoft.com/office/officeart/2005/8/layout/hList1"/>
    <dgm:cxn modelId="{3070DBF3-EB9F-4E56-8DE8-C836A5B1F249}" type="presParOf" srcId="{187290CF-F8C1-4A78-84B6-9519521B6D93}" destId="{B617D18F-91DE-4945-AA87-259E6C313E32}" srcOrd="2" destOrd="0" presId="urn:microsoft.com/office/officeart/2005/8/layout/hList1"/>
    <dgm:cxn modelId="{7DD0E5B0-17A3-4071-88B8-D8FAEEFF5512}" type="presParOf" srcId="{B617D18F-91DE-4945-AA87-259E6C313E32}" destId="{76B03736-12D6-4BD6-90D0-AD41AE9B470B}" srcOrd="0" destOrd="0" presId="urn:microsoft.com/office/officeart/2005/8/layout/hList1"/>
    <dgm:cxn modelId="{5103BAD4-B590-4788-8083-472C3EE946A4}" type="presParOf" srcId="{B617D18F-91DE-4945-AA87-259E6C313E32}" destId="{04B46984-6DF0-489B-83AD-F90AC2D49A29}" srcOrd="1" destOrd="0" presId="urn:microsoft.com/office/officeart/2005/8/layout/hList1"/>
    <dgm:cxn modelId="{80A11B6F-28E0-4BAC-9420-1A6D33697EBD}" type="presParOf" srcId="{187290CF-F8C1-4A78-84B6-9519521B6D93}" destId="{89B28B08-5052-4159-A218-869982D24483}" srcOrd="3" destOrd="0" presId="urn:microsoft.com/office/officeart/2005/8/layout/hList1"/>
    <dgm:cxn modelId="{1F0E0A22-882A-4C68-8DC5-C2E3D3E26C6D}" type="presParOf" srcId="{187290CF-F8C1-4A78-84B6-9519521B6D93}" destId="{7426BE1B-24CB-438A-9E06-1226300DE43E}" srcOrd="4" destOrd="0" presId="urn:microsoft.com/office/officeart/2005/8/layout/hList1"/>
    <dgm:cxn modelId="{7ABB2923-6947-4AA6-98B5-2CE9CDA10A10}" type="presParOf" srcId="{7426BE1B-24CB-438A-9E06-1226300DE43E}" destId="{6ED8C7C2-A3C7-43C2-B1BF-31E4846CC6D0}" srcOrd="0" destOrd="0" presId="urn:microsoft.com/office/officeart/2005/8/layout/hList1"/>
    <dgm:cxn modelId="{D0C352C8-B0A9-46D2-AEF9-C5B7B2520E23}" type="presParOf" srcId="{7426BE1B-24CB-438A-9E06-1226300DE43E}" destId="{F2A62EDF-6B74-4647-AEF8-CDBDC16A62A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6741BB-1D9D-412C-855F-5553F3C551DC}">
      <dsp:nvSpPr>
        <dsp:cNvPr id="0" name=""/>
        <dsp:cNvSpPr/>
      </dsp:nvSpPr>
      <dsp:spPr>
        <a:xfrm>
          <a:off x="2119" y="19874"/>
          <a:ext cx="2066329" cy="8265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It Says</a:t>
          </a:r>
          <a:endParaRPr lang="en-US" sz="1800" kern="1200" dirty="0">
            <a:latin typeface="Arial" pitchFamily="34" charset="0"/>
            <a:cs typeface="Arial" pitchFamily="34" charset="0"/>
          </a:endParaRPr>
        </a:p>
      </dsp:txBody>
      <dsp:txXfrm>
        <a:off x="2119" y="19874"/>
        <a:ext cx="2066329" cy="826531"/>
      </dsp:txXfrm>
    </dsp:sp>
    <dsp:sp modelId="{4FBE83AC-A0B3-4186-90AB-1708F4BA044A}">
      <dsp:nvSpPr>
        <dsp:cNvPr id="0" name=""/>
        <dsp:cNvSpPr/>
      </dsp:nvSpPr>
      <dsp:spPr>
        <a:xfrm>
          <a:off x="2119" y="846405"/>
          <a:ext cx="2066329" cy="18007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Arial" pitchFamily="34" charset="0"/>
              <a:cs typeface="Arial" pitchFamily="34" charset="0"/>
            </a:rPr>
            <a:t>Information from the text</a:t>
          </a:r>
          <a:endParaRPr lang="en-US" sz="1800" kern="1200" dirty="0">
            <a:latin typeface="Arial" pitchFamily="34" charset="0"/>
            <a:cs typeface="Arial" pitchFamily="34" charset="0"/>
          </a:endParaRPr>
        </a:p>
      </dsp:txBody>
      <dsp:txXfrm>
        <a:off x="2119" y="846405"/>
        <a:ext cx="2066329" cy="1800720"/>
      </dsp:txXfrm>
    </dsp:sp>
    <dsp:sp modelId="{76B03736-12D6-4BD6-90D0-AD41AE9B470B}">
      <dsp:nvSpPr>
        <dsp:cNvPr id="0" name=""/>
        <dsp:cNvSpPr/>
      </dsp:nvSpPr>
      <dsp:spPr>
        <a:xfrm>
          <a:off x="2357735" y="19874"/>
          <a:ext cx="2066329" cy="8265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I Say</a:t>
          </a:r>
          <a:endParaRPr lang="en-US" sz="1800" kern="1200" dirty="0">
            <a:latin typeface="Arial" pitchFamily="34" charset="0"/>
            <a:cs typeface="Arial" pitchFamily="34" charset="0"/>
          </a:endParaRPr>
        </a:p>
      </dsp:txBody>
      <dsp:txXfrm>
        <a:off x="2357735" y="19874"/>
        <a:ext cx="2066329" cy="826531"/>
      </dsp:txXfrm>
    </dsp:sp>
    <dsp:sp modelId="{04B46984-6DF0-489B-83AD-F90AC2D49A29}">
      <dsp:nvSpPr>
        <dsp:cNvPr id="0" name=""/>
        <dsp:cNvSpPr/>
      </dsp:nvSpPr>
      <dsp:spPr>
        <a:xfrm>
          <a:off x="2357735" y="846405"/>
          <a:ext cx="2066329" cy="18007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Arial" pitchFamily="34" charset="0"/>
              <a:cs typeface="Arial" pitchFamily="34" charset="0"/>
            </a:rPr>
            <a:t>What you already know</a:t>
          </a:r>
          <a:endParaRPr lang="en-US" sz="1800" kern="1200" dirty="0">
            <a:latin typeface="Arial" pitchFamily="34" charset="0"/>
            <a:cs typeface="Arial" pitchFamily="34" charset="0"/>
          </a:endParaRPr>
        </a:p>
      </dsp:txBody>
      <dsp:txXfrm>
        <a:off x="2357735" y="846405"/>
        <a:ext cx="2066329" cy="1800720"/>
      </dsp:txXfrm>
    </dsp:sp>
    <dsp:sp modelId="{6ED8C7C2-A3C7-43C2-B1BF-31E4846CC6D0}">
      <dsp:nvSpPr>
        <dsp:cNvPr id="0" name=""/>
        <dsp:cNvSpPr/>
      </dsp:nvSpPr>
      <dsp:spPr>
        <a:xfrm>
          <a:off x="4713350" y="19874"/>
          <a:ext cx="2066329" cy="8265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And So</a:t>
          </a:r>
          <a:endParaRPr lang="en-US" sz="1800" kern="1200" dirty="0">
            <a:latin typeface="Arial" pitchFamily="34" charset="0"/>
            <a:cs typeface="Arial" pitchFamily="34" charset="0"/>
          </a:endParaRPr>
        </a:p>
      </dsp:txBody>
      <dsp:txXfrm>
        <a:off x="4713350" y="19874"/>
        <a:ext cx="2066329" cy="826531"/>
      </dsp:txXfrm>
    </dsp:sp>
    <dsp:sp modelId="{F2A62EDF-6B74-4647-AEF8-CDBDC16A62A3}">
      <dsp:nvSpPr>
        <dsp:cNvPr id="0" name=""/>
        <dsp:cNvSpPr/>
      </dsp:nvSpPr>
      <dsp:spPr>
        <a:xfrm>
          <a:off x="4713350" y="846405"/>
          <a:ext cx="2066329" cy="18007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Arial" pitchFamily="34" charset="0"/>
              <a:cs typeface="Arial" pitchFamily="34" charset="0"/>
            </a:rPr>
            <a:t>Combine what the text says with what you know to make an inference.</a:t>
          </a:r>
          <a:endParaRPr lang="en-US" sz="1800" kern="1200" dirty="0">
            <a:latin typeface="Arial" pitchFamily="34" charset="0"/>
            <a:cs typeface="Arial" pitchFamily="34" charset="0"/>
          </a:endParaRPr>
        </a:p>
      </dsp:txBody>
      <dsp:txXfrm>
        <a:off x="4713350" y="846405"/>
        <a:ext cx="2066329" cy="1800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6741BB-1D9D-412C-855F-5553F3C551DC}">
      <dsp:nvSpPr>
        <dsp:cNvPr id="0" name=""/>
        <dsp:cNvSpPr/>
      </dsp:nvSpPr>
      <dsp:spPr>
        <a:xfrm>
          <a:off x="2047" y="4455"/>
          <a:ext cx="1996678"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It Says</a:t>
          </a:r>
          <a:endParaRPr lang="en-US" sz="2000" kern="1200" dirty="0">
            <a:latin typeface="Arial" pitchFamily="34" charset="0"/>
            <a:cs typeface="Arial" pitchFamily="34" charset="0"/>
          </a:endParaRPr>
        </a:p>
      </dsp:txBody>
      <dsp:txXfrm>
        <a:off x="2047" y="4455"/>
        <a:ext cx="1996678" cy="633600"/>
      </dsp:txXfrm>
    </dsp:sp>
    <dsp:sp modelId="{4FBE83AC-A0B3-4186-90AB-1708F4BA044A}">
      <dsp:nvSpPr>
        <dsp:cNvPr id="0" name=""/>
        <dsp:cNvSpPr/>
      </dsp:nvSpPr>
      <dsp:spPr>
        <a:xfrm>
          <a:off x="2047" y="638055"/>
          <a:ext cx="1996678" cy="18720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pitchFamily="34" charset="0"/>
              <a:cs typeface="Arial" pitchFamily="34" charset="0"/>
            </a:rPr>
            <a:t>Goldilocks sat down in the baby chair but she’s not a baby.</a:t>
          </a:r>
          <a:endParaRPr lang="en-US" sz="2000" kern="1200" dirty="0">
            <a:latin typeface="Arial" pitchFamily="34" charset="0"/>
            <a:cs typeface="Arial" pitchFamily="34" charset="0"/>
          </a:endParaRPr>
        </a:p>
      </dsp:txBody>
      <dsp:txXfrm>
        <a:off x="2047" y="638055"/>
        <a:ext cx="1996678" cy="1872090"/>
      </dsp:txXfrm>
    </dsp:sp>
    <dsp:sp modelId="{76B03736-12D6-4BD6-90D0-AD41AE9B470B}">
      <dsp:nvSpPr>
        <dsp:cNvPr id="0" name=""/>
        <dsp:cNvSpPr/>
      </dsp:nvSpPr>
      <dsp:spPr>
        <a:xfrm>
          <a:off x="2278260" y="4455"/>
          <a:ext cx="1996678"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I Say</a:t>
          </a:r>
          <a:endParaRPr lang="en-US" sz="2000" kern="1200" dirty="0">
            <a:latin typeface="Arial" pitchFamily="34" charset="0"/>
            <a:cs typeface="Arial" pitchFamily="34" charset="0"/>
          </a:endParaRPr>
        </a:p>
      </dsp:txBody>
      <dsp:txXfrm>
        <a:off x="2278260" y="4455"/>
        <a:ext cx="1996678" cy="633600"/>
      </dsp:txXfrm>
    </dsp:sp>
    <dsp:sp modelId="{04B46984-6DF0-489B-83AD-F90AC2D49A29}">
      <dsp:nvSpPr>
        <dsp:cNvPr id="0" name=""/>
        <dsp:cNvSpPr/>
      </dsp:nvSpPr>
      <dsp:spPr>
        <a:xfrm>
          <a:off x="2278260" y="638055"/>
          <a:ext cx="1996678" cy="18720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pitchFamily="34" charset="0"/>
              <a:cs typeface="Arial" pitchFamily="34" charset="0"/>
            </a:rPr>
            <a:t>Baby chairs are for babies so it’s too small for Goldilocks.</a:t>
          </a:r>
          <a:endParaRPr lang="en-US" sz="2000" kern="1200" dirty="0">
            <a:latin typeface="Arial" pitchFamily="34" charset="0"/>
            <a:cs typeface="Arial" pitchFamily="34" charset="0"/>
          </a:endParaRPr>
        </a:p>
      </dsp:txBody>
      <dsp:txXfrm>
        <a:off x="2278260" y="638055"/>
        <a:ext cx="1996678" cy="1872090"/>
      </dsp:txXfrm>
    </dsp:sp>
    <dsp:sp modelId="{6ED8C7C2-A3C7-43C2-B1BF-31E4846CC6D0}">
      <dsp:nvSpPr>
        <dsp:cNvPr id="0" name=""/>
        <dsp:cNvSpPr/>
      </dsp:nvSpPr>
      <dsp:spPr>
        <a:xfrm>
          <a:off x="4554474" y="4455"/>
          <a:ext cx="1996678"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And So</a:t>
          </a:r>
          <a:endParaRPr lang="en-US" sz="2000" kern="1200" dirty="0">
            <a:latin typeface="Arial" pitchFamily="34" charset="0"/>
            <a:cs typeface="Arial" pitchFamily="34" charset="0"/>
          </a:endParaRPr>
        </a:p>
      </dsp:txBody>
      <dsp:txXfrm>
        <a:off x="4554474" y="4455"/>
        <a:ext cx="1996678" cy="633600"/>
      </dsp:txXfrm>
    </dsp:sp>
    <dsp:sp modelId="{F2A62EDF-6B74-4647-AEF8-CDBDC16A62A3}">
      <dsp:nvSpPr>
        <dsp:cNvPr id="0" name=""/>
        <dsp:cNvSpPr/>
      </dsp:nvSpPr>
      <dsp:spPr>
        <a:xfrm>
          <a:off x="4554474" y="638055"/>
          <a:ext cx="1996678" cy="18720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pitchFamily="34" charset="0"/>
              <a:cs typeface="Arial" pitchFamily="34" charset="0"/>
            </a:rPr>
            <a:t>And so she is too big for the chair and she breaks it.</a:t>
          </a:r>
          <a:endParaRPr lang="en-US" sz="2000" kern="1200" dirty="0">
            <a:latin typeface="Arial" pitchFamily="34" charset="0"/>
            <a:cs typeface="Arial" pitchFamily="34" charset="0"/>
          </a:endParaRPr>
        </a:p>
      </dsp:txBody>
      <dsp:txXfrm>
        <a:off x="4554474" y="638055"/>
        <a:ext cx="1996678" cy="187209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lvl1pPr marL="0" indent="0" algn="ctr">
              <a:buNone/>
              <a:defRPr sz="2800" b="0" i="0">
                <a:solidFill>
                  <a:schemeClr val="tx1">
                    <a:lumMod val="50000"/>
                    <a:lumOff val="50000"/>
                  </a:schemeClr>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a:xfrm>
            <a:off x="457200" y="2057400"/>
            <a:ext cx="8229600" cy="1143000"/>
          </a:xfrm>
        </p:spPr>
        <p:txBody>
          <a:bodyPr>
            <a:normAutofit/>
          </a:bodyPr>
          <a:lstStyle>
            <a:lvl1pPr>
              <a:defRPr sz="3800" b="1" i="0">
                <a:solidFill>
                  <a:srgbClr val="1B77BC"/>
                </a:solidFill>
                <a:latin typeface="Myriad Pro"/>
                <a:cs typeface="Myriad Pro"/>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i="0">
                <a:solidFill>
                  <a:srgbClr val="1B77BC"/>
                </a:solidFill>
                <a:latin typeface="Myriad Pro"/>
                <a:cs typeface="Myriad Pro"/>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i="0">
                <a:latin typeface="Myriad Pro"/>
                <a:cs typeface="Myriad Pro"/>
              </a:defRPr>
            </a:lvl1pPr>
            <a:lvl2pPr>
              <a:defRPr b="0" i="0">
                <a:latin typeface="Myriad Pro"/>
                <a:cs typeface="Myriad Pro"/>
              </a:defRPr>
            </a:lvl2pPr>
            <a:lvl3pPr>
              <a:defRPr b="0" i="0">
                <a:latin typeface="Myriad Pro"/>
                <a:cs typeface="Myriad Pro"/>
              </a:defRPr>
            </a:lvl3pPr>
            <a:lvl4pPr>
              <a:defRPr b="0" i="0">
                <a:latin typeface="Myriad Pro"/>
                <a:cs typeface="Myriad Pro"/>
              </a:defRPr>
            </a:lvl4pPr>
            <a:lvl5pPr>
              <a:defRPr b="0" i="0">
                <a:latin typeface="Myriad Pro"/>
                <a:cs typeface="Myriad P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276DB57-7E00-452E-826D-C5C84FD9D665}" type="datetimeFigureOut">
              <a:rPr lang="en-US" smtClean="0"/>
              <a:pPr/>
              <a:t>7/24/2013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6EF3E13-8408-4351-BC5D-BEBE52A5C6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8276DB57-7E00-452E-826D-C5C84FD9D665}" type="datetimeFigureOut">
              <a:rPr lang="en-US" smtClean="0"/>
              <a:pPr/>
              <a:t>7/24/2013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16EF3E13-8408-4351-BC5D-BEBE52A5C6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What</a:t>
            </a:r>
            <a:r>
              <a:rPr lang="en-US" dirty="0" smtClean="0"/>
              <a:t> is </a:t>
            </a:r>
            <a:r>
              <a:rPr lang="en-US" dirty="0" err="1" smtClean="0"/>
              <a:t>inferencing</a:t>
            </a:r>
            <a:r>
              <a:rPr lang="en-US" dirty="0" smtClean="0"/>
              <a:t>?</a:t>
            </a:r>
            <a:endParaRPr lang="en-US" dirty="0"/>
          </a:p>
        </p:txBody>
      </p:sp>
      <p:sp>
        <p:nvSpPr>
          <p:cNvPr id="5" name="Content Placeholder 4"/>
          <p:cNvSpPr>
            <a:spLocks noGrp="1"/>
          </p:cNvSpPr>
          <p:nvPr>
            <p:ph idx="1"/>
          </p:nvPr>
        </p:nvSpPr>
        <p:spPr/>
        <p:txBody>
          <a:bodyPr>
            <a:normAutofit/>
          </a:bodyPr>
          <a:lstStyle/>
          <a:p>
            <a:r>
              <a:rPr lang="en-US" dirty="0" smtClean="0"/>
              <a:t>Inferential thinking is a complex skill that requires readers to merge their prior knowledge with clues from the text to draw </a:t>
            </a:r>
            <a:r>
              <a:rPr lang="en-US" dirty="0" smtClean="0"/>
              <a:t>conclusions</a:t>
            </a:r>
            <a:r>
              <a:rPr lang="en-US" dirty="0" smtClean="0"/>
              <a:t>, predict an outcome, and find emerging themes.</a:t>
            </a:r>
          </a:p>
        </p:txBody>
      </p:sp>
      <p:pic>
        <p:nvPicPr>
          <p:cNvPr id="3074" name="Picture 2" descr="C:\Users\Katie\AppData\Local\Microsoft\Windows\Temporary Internet Files\Content.IE5\0APHHYDN\MC900441902[1].wmf"/>
          <p:cNvPicPr>
            <a:picLocks noChangeAspect="1" noChangeArrowheads="1"/>
          </p:cNvPicPr>
          <p:nvPr/>
        </p:nvPicPr>
        <p:blipFill>
          <a:blip r:embed="rId2" cstate="print"/>
          <a:srcRect/>
          <a:stretch>
            <a:fillRect/>
          </a:stretch>
        </p:blipFill>
        <p:spPr bwMode="auto">
          <a:xfrm>
            <a:off x="3581400" y="4495800"/>
            <a:ext cx="1520825" cy="17970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Says – I Say – And So </a:t>
            </a:r>
            <a:endParaRPr lang="en-US" dirty="0"/>
          </a:p>
        </p:txBody>
      </p:sp>
      <p:sp>
        <p:nvSpPr>
          <p:cNvPr id="3" name="Content Placeholder 2"/>
          <p:cNvSpPr>
            <a:spLocks noGrp="1"/>
          </p:cNvSpPr>
          <p:nvPr>
            <p:ph idx="1"/>
          </p:nvPr>
        </p:nvSpPr>
        <p:spPr>
          <a:xfrm>
            <a:off x="457200" y="1447800"/>
            <a:ext cx="8229600" cy="4525963"/>
          </a:xfrm>
        </p:spPr>
        <p:txBody>
          <a:bodyPr/>
          <a:lstStyle/>
          <a:p>
            <a:r>
              <a:rPr lang="en-US" sz="2800" dirty="0" smtClean="0"/>
              <a:t>Introduce the strategy using a familiar text such as </a:t>
            </a:r>
            <a:r>
              <a:rPr lang="en-US" sz="2800" i="1" dirty="0" smtClean="0"/>
              <a:t>The Three Bears</a:t>
            </a:r>
            <a:r>
              <a:rPr lang="en-US" sz="2800" dirty="0" smtClean="0"/>
              <a:t>. </a:t>
            </a:r>
          </a:p>
          <a:p>
            <a:r>
              <a:rPr lang="en-US" sz="2800" dirty="0" smtClean="0"/>
              <a:t>Model the strategy and think aloud as you determine the categories.</a:t>
            </a:r>
            <a:endParaRPr lang="en-US" sz="2800" dirty="0"/>
          </a:p>
        </p:txBody>
      </p:sp>
      <p:graphicFrame>
        <p:nvGraphicFramePr>
          <p:cNvPr id="4" name="Diagram 3"/>
          <p:cNvGraphicFramePr/>
          <p:nvPr/>
        </p:nvGraphicFramePr>
        <p:xfrm>
          <a:off x="1143000" y="3429000"/>
          <a:ext cx="65532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a:xfrm>
            <a:off x="457200" y="1600200"/>
            <a:ext cx="7467600" cy="4800600"/>
          </a:xfrm>
        </p:spPr>
        <p:txBody>
          <a:bodyPr>
            <a:normAutofit/>
          </a:bodyPr>
          <a:lstStyle/>
          <a:p>
            <a:pPr>
              <a:buNone/>
            </a:pPr>
            <a:r>
              <a:rPr lang="en-US" dirty="0" smtClean="0"/>
              <a:t>Now ask yourself:</a:t>
            </a:r>
          </a:p>
          <a:p>
            <a:pPr>
              <a:buNone/>
            </a:pPr>
            <a:endParaRPr lang="en-US" dirty="0" smtClean="0"/>
          </a:p>
          <a:p>
            <a:r>
              <a:rPr lang="en-US" dirty="0" smtClean="0"/>
              <a:t>What is </a:t>
            </a:r>
            <a:r>
              <a:rPr lang="en-US" dirty="0" err="1" smtClean="0"/>
              <a:t>inferencing</a:t>
            </a:r>
            <a:r>
              <a:rPr lang="en-US" dirty="0" smtClean="0"/>
              <a:t>?</a:t>
            </a:r>
          </a:p>
          <a:p>
            <a:endParaRPr lang="en-US" dirty="0" smtClean="0"/>
          </a:p>
          <a:p>
            <a:r>
              <a:rPr lang="en-US" dirty="0" smtClean="0"/>
              <a:t>What are some effective ways to teach students to make inferences when reading a text?</a:t>
            </a:r>
          </a:p>
          <a:p>
            <a:pPr>
              <a:buNone/>
            </a:pPr>
            <a:endParaRPr lang="en-US" dirty="0" smtClean="0"/>
          </a:p>
          <a:p>
            <a:endParaRPr lang="en-US" dirty="0"/>
          </a:p>
        </p:txBody>
      </p:sp>
      <p:pic>
        <p:nvPicPr>
          <p:cNvPr id="1026" name="Picture 2" descr="C:\Users\Katie\AppData\Local\Microsoft\Windows\Temporary Internet Files\Content.IE5\5HUJEXYR\MC900078711[1].wmf"/>
          <p:cNvPicPr>
            <a:picLocks noChangeAspect="1" noChangeArrowheads="1"/>
          </p:cNvPicPr>
          <p:nvPr/>
        </p:nvPicPr>
        <p:blipFill>
          <a:blip r:embed="rId2" cstate="print"/>
          <a:srcRect/>
          <a:stretch>
            <a:fillRect/>
          </a:stretch>
        </p:blipFill>
        <p:spPr bwMode="auto">
          <a:xfrm>
            <a:off x="7162800" y="381000"/>
            <a:ext cx="1313694" cy="318635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for Understanding</a:t>
            </a:r>
            <a:endParaRPr lang="en-US" dirty="0"/>
          </a:p>
        </p:txBody>
      </p:sp>
      <p:sp>
        <p:nvSpPr>
          <p:cNvPr id="3" name="Content Placeholder 2"/>
          <p:cNvSpPr>
            <a:spLocks noGrp="1"/>
          </p:cNvSpPr>
          <p:nvPr>
            <p:ph idx="1"/>
          </p:nvPr>
        </p:nvSpPr>
        <p:spPr>
          <a:xfrm>
            <a:off x="457200" y="1600200"/>
            <a:ext cx="6781800" cy="5029200"/>
          </a:xfrm>
        </p:spPr>
        <p:txBody>
          <a:bodyPr>
            <a:normAutofit fontScale="85000" lnSpcReduction="20000"/>
          </a:bodyPr>
          <a:lstStyle/>
          <a:p>
            <a:r>
              <a:rPr lang="en-US" dirty="0" smtClean="0"/>
              <a:t>What is </a:t>
            </a:r>
            <a:r>
              <a:rPr lang="en-US" dirty="0" err="1" smtClean="0"/>
              <a:t>inferencing</a:t>
            </a:r>
            <a:r>
              <a:rPr lang="en-US" dirty="0" smtClean="0"/>
              <a:t>?</a:t>
            </a:r>
          </a:p>
          <a:p>
            <a:pPr lvl="1"/>
            <a:r>
              <a:rPr lang="en-US" dirty="0" smtClean="0">
                <a:solidFill>
                  <a:srgbClr val="FF0000"/>
                </a:solidFill>
              </a:rPr>
              <a:t>When readers merge their prior knowledge with clues from the text to draw </a:t>
            </a:r>
            <a:r>
              <a:rPr lang="en-US" dirty="0" smtClean="0">
                <a:solidFill>
                  <a:srgbClr val="FF0000"/>
                </a:solidFill>
              </a:rPr>
              <a:t>conclusions</a:t>
            </a:r>
            <a:r>
              <a:rPr lang="en-US" dirty="0" smtClean="0">
                <a:solidFill>
                  <a:srgbClr val="FF0000"/>
                </a:solidFill>
              </a:rPr>
              <a:t>, predict an outcome, and find emerging themes</a:t>
            </a:r>
            <a:r>
              <a:rPr lang="en-US" dirty="0" smtClean="0"/>
              <a:t>.</a:t>
            </a:r>
          </a:p>
          <a:p>
            <a:r>
              <a:rPr lang="en-US" dirty="0" smtClean="0"/>
              <a:t>What are some effective ways to teach students to make inferences when reading a text?</a:t>
            </a:r>
          </a:p>
          <a:p>
            <a:pPr lvl="1"/>
            <a:r>
              <a:rPr lang="en-US" dirty="0" smtClean="0">
                <a:solidFill>
                  <a:srgbClr val="FF0000"/>
                </a:solidFill>
              </a:rPr>
              <a:t>QAR</a:t>
            </a:r>
          </a:p>
          <a:p>
            <a:pPr lvl="1"/>
            <a:r>
              <a:rPr lang="en-US" dirty="0" smtClean="0">
                <a:solidFill>
                  <a:srgbClr val="FF0000"/>
                </a:solidFill>
              </a:rPr>
              <a:t>It Says – I Say – And So</a:t>
            </a:r>
          </a:p>
          <a:p>
            <a:pPr lvl="1">
              <a:buNone/>
            </a:pPr>
            <a:r>
              <a:rPr lang="en-US" i="1" dirty="0" smtClean="0">
                <a:solidFill>
                  <a:srgbClr val="FF0000"/>
                </a:solidFill>
              </a:rPr>
              <a:t>*** Keep in mind there are numerous effective teaching strategies but we just highlighted two here. We encourage you to continue exploring other possible strategies. </a:t>
            </a:r>
          </a:p>
          <a:p>
            <a:pPr lvl="1">
              <a:buNone/>
            </a:pPr>
            <a:endParaRPr lang="en-US" dirty="0" smtClean="0">
              <a:solidFill>
                <a:srgbClr val="FF0000"/>
              </a:solidFill>
            </a:endParaRPr>
          </a:p>
          <a:p>
            <a:pPr lvl="1"/>
            <a:endParaRPr lang="en-US" dirty="0" smtClean="0">
              <a:solidFill>
                <a:srgbClr val="FF0000"/>
              </a:solidFill>
            </a:endParaRPr>
          </a:p>
          <a:p>
            <a:pPr>
              <a:buNone/>
            </a:pPr>
            <a:endParaRPr lang="en-US" dirty="0" smtClean="0"/>
          </a:p>
        </p:txBody>
      </p:sp>
      <p:pic>
        <p:nvPicPr>
          <p:cNvPr id="5" name="Picture 2" descr="C:\Users\Katie\AppData\Local\Microsoft\Windows\Temporary Internet Files\Content.IE5\6T8GK2LX\MC900078629[1].wmf"/>
          <p:cNvPicPr>
            <a:picLocks noChangeAspect="1" noChangeArrowheads="1"/>
          </p:cNvPicPr>
          <p:nvPr/>
        </p:nvPicPr>
        <p:blipFill>
          <a:blip r:embed="rId2" cstate="print"/>
          <a:srcRect/>
          <a:stretch>
            <a:fillRect/>
          </a:stretch>
        </p:blipFill>
        <p:spPr bwMode="auto">
          <a:xfrm>
            <a:off x="6858000" y="3352800"/>
            <a:ext cx="2101833" cy="2133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28495" y="304800"/>
            <a:ext cx="8593098" cy="6172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a:t>
            </a:r>
            <a:r>
              <a:rPr lang="en-US" dirty="0" smtClean="0"/>
              <a:t> teach </a:t>
            </a:r>
            <a:r>
              <a:rPr lang="en-US" dirty="0" err="1" smtClean="0"/>
              <a:t>inferencing</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Helping students understand when information is implied, or not directly stated, will improve their skill in drawing conclusions and making inferences. </a:t>
            </a:r>
          </a:p>
          <a:p>
            <a:r>
              <a:rPr lang="en-US" dirty="0" smtClean="0"/>
              <a:t>Inference is a complex skill that can be taught through explicit instruction.</a:t>
            </a:r>
          </a:p>
          <a:p>
            <a:r>
              <a:rPr lang="en-US" dirty="0" smtClean="0"/>
              <a:t>Inferring requires higher order thinking skills, which makes it a difficult skill for many students.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a:t>
            </a:r>
            <a:r>
              <a:rPr lang="en-US" dirty="0" smtClean="0"/>
              <a:t> to teach </a:t>
            </a:r>
            <a:r>
              <a:rPr lang="en-US" dirty="0" err="1" smtClean="0"/>
              <a:t>inferencing</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Provide explicit instruction and encourage students to…</a:t>
            </a:r>
          </a:p>
          <a:p>
            <a:r>
              <a:rPr lang="en-US" dirty="0" smtClean="0"/>
              <a:t>find clues in the text to get answers.</a:t>
            </a:r>
          </a:p>
          <a:p>
            <a:r>
              <a:rPr lang="en-US" dirty="0" smtClean="0"/>
              <a:t>add those clues to prior knowledge.</a:t>
            </a:r>
          </a:p>
          <a:p>
            <a:r>
              <a:rPr lang="en-US" dirty="0"/>
              <a:t>r</a:t>
            </a:r>
            <a:r>
              <a:rPr lang="en-US" dirty="0" smtClean="0"/>
              <a:t>ealize there may be more than one correct answer.</a:t>
            </a:r>
          </a:p>
          <a:p>
            <a:r>
              <a:rPr lang="en-US" dirty="0" smtClean="0"/>
              <a:t>support inferences with evidence from the text.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Strategies</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QAR: Question Answer Relationships</a:t>
            </a:r>
          </a:p>
          <a:p>
            <a:r>
              <a:rPr lang="en-US" dirty="0" smtClean="0"/>
              <a:t>It Says – I Say – And So</a:t>
            </a:r>
            <a:endParaRPr lang="en-US" dirty="0"/>
          </a:p>
        </p:txBody>
      </p:sp>
      <p:pic>
        <p:nvPicPr>
          <p:cNvPr id="1026" name="Picture 2" descr="C:\Users\Katie\AppData\Local\Microsoft\Windows\Temporary Internet Files\Content.IE5\5HUJEXYR\MC900437990[1].wmf"/>
          <p:cNvPicPr>
            <a:picLocks noChangeAspect="1" noChangeArrowheads="1"/>
          </p:cNvPicPr>
          <p:nvPr/>
        </p:nvPicPr>
        <p:blipFill>
          <a:blip r:embed="rId2" cstate="print"/>
          <a:srcRect/>
          <a:stretch>
            <a:fillRect/>
          </a:stretch>
        </p:blipFill>
        <p:spPr bwMode="auto">
          <a:xfrm>
            <a:off x="3581400" y="4038600"/>
            <a:ext cx="1816100" cy="17303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QAR – Question Answer Relationships</a:t>
            </a:r>
            <a:endParaRPr lang="en-US" dirty="0"/>
          </a:p>
        </p:txBody>
      </p:sp>
      <p:sp>
        <p:nvSpPr>
          <p:cNvPr id="3" name="Content Placeholder 2"/>
          <p:cNvSpPr>
            <a:spLocks noGrp="1"/>
          </p:cNvSpPr>
          <p:nvPr>
            <p:ph idx="1"/>
          </p:nvPr>
        </p:nvSpPr>
        <p:spPr>
          <a:xfrm>
            <a:off x="457200" y="1600200"/>
            <a:ext cx="8458200" cy="5105400"/>
          </a:xfrm>
        </p:spPr>
        <p:txBody>
          <a:bodyPr>
            <a:normAutofit fontScale="70000" lnSpcReduction="20000"/>
          </a:bodyPr>
          <a:lstStyle/>
          <a:p>
            <a:pPr>
              <a:buNone/>
            </a:pPr>
            <a:r>
              <a:rPr lang="en-US" dirty="0" smtClean="0"/>
              <a:t>Categorize questions according to how to find the answers using the 4 types of questions below:</a:t>
            </a:r>
            <a:br>
              <a:rPr lang="en-US" dirty="0" smtClean="0"/>
            </a:br>
            <a:endParaRPr lang="en-US" dirty="0" smtClean="0"/>
          </a:p>
          <a:p>
            <a:pPr>
              <a:spcAft>
                <a:spcPts val="600"/>
              </a:spcAft>
            </a:pPr>
            <a:r>
              <a:rPr lang="en-US" b="1" dirty="0" smtClean="0"/>
              <a:t>Right There Questions</a:t>
            </a:r>
            <a:r>
              <a:rPr lang="en-US" dirty="0" smtClean="0"/>
              <a:t>: Answers can be found in the text. Often the words used in the question are the same words found in the text.</a:t>
            </a:r>
          </a:p>
          <a:p>
            <a:pPr>
              <a:spcAft>
                <a:spcPts val="600"/>
              </a:spcAft>
            </a:pPr>
            <a:r>
              <a:rPr lang="en-US" b="1" dirty="0" smtClean="0"/>
              <a:t>Think and Search Questions</a:t>
            </a:r>
            <a:r>
              <a:rPr lang="en-US" dirty="0" smtClean="0"/>
              <a:t>: Answers are gathered from several parts of the text and put together to make meaning.</a:t>
            </a:r>
          </a:p>
          <a:p>
            <a:pPr>
              <a:spcAft>
                <a:spcPts val="600"/>
              </a:spcAft>
            </a:pPr>
            <a:r>
              <a:rPr lang="en-US" b="1" dirty="0" smtClean="0"/>
              <a:t>Author and You</a:t>
            </a:r>
            <a:r>
              <a:rPr lang="en-US" dirty="0" smtClean="0"/>
              <a:t>: The answer is not directly stated in the text. These questions are based on information provided in the text but the student is required to relate it to their own experience. </a:t>
            </a:r>
          </a:p>
          <a:p>
            <a:pPr>
              <a:spcAft>
                <a:spcPts val="600"/>
              </a:spcAft>
            </a:pPr>
            <a:r>
              <a:rPr lang="en-US" b="1" dirty="0" smtClean="0"/>
              <a:t>On My Own</a:t>
            </a:r>
            <a:r>
              <a:rPr lang="en-US" dirty="0" smtClean="0"/>
              <a:t>: These questions do not require the student to have read the passage but prior knowledge is needed to answer the question.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QAR – Question Answer Relationships</a:t>
            </a:r>
            <a:endParaRPr lang="en-US" dirty="0"/>
          </a:p>
        </p:txBody>
      </p:sp>
      <p:graphicFrame>
        <p:nvGraphicFramePr>
          <p:cNvPr id="4" name="Content Placeholder 3"/>
          <p:cNvGraphicFramePr>
            <a:graphicFrameLocks noGrp="1"/>
          </p:cNvGraphicFramePr>
          <p:nvPr>
            <p:ph idx="1"/>
          </p:nvPr>
        </p:nvGraphicFramePr>
        <p:xfrm>
          <a:off x="274320" y="1600200"/>
          <a:ext cx="8595360" cy="3200400"/>
        </p:xfrm>
        <a:graphic>
          <a:graphicData uri="http://schemas.openxmlformats.org/drawingml/2006/table">
            <a:tbl>
              <a:tblPr firstRow="1" bandRow="1">
                <a:tableStyleId>{5C22544A-7EE6-4342-B048-85BDC9FD1C3A}</a:tableStyleId>
              </a:tblPr>
              <a:tblGrid>
                <a:gridCol w="2133600"/>
                <a:gridCol w="2133600"/>
                <a:gridCol w="2133600"/>
                <a:gridCol w="2194560"/>
              </a:tblGrid>
              <a:tr h="370840">
                <a:tc gridSpan="4">
                  <a:txBody>
                    <a:bodyPr/>
                    <a:lstStyle/>
                    <a:p>
                      <a:pPr algn="ctr"/>
                      <a:r>
                        <a:rPr lang="en-US" sz="2400" dirty="0" smtClean="0">
                          <a:latin typeface="Arial" pitchFamily="34" charset="0"/>
                          <a:cs typeface="Arial" pitchFamily="34" charset="0"/>
                        </a:rPr>
                        <a:t>Sample</a:t>
                      </a:r>
                      <a:r>
                        <a:rPr lang="en-US" sz="2400" baseline="0" dirty="0" smtClean="0">
                          <a:latin typeface="Arial" pitchFamily="34" charset="0"/>
                          <a:cs typeface="Arial" pitchFamily="34" charset="0"/>
                        </a:rPr>
                        <a:t> QARs for </a:t>
                      </a:r>
                      <a:r>
                        <a:rPr lang="en-US" sz="2400" i="1" baseline="0" dirty="0" smtClean="0">
                          <a:latin typeface="Arial" pitchFamily="34" charset="0"/>
                          <a:cs typeface="Arial" pitchFamily="34" charset="0"/>
                        </a:rPr>
                        <a:t>Frog and Toad Together </a:t>
                      </a:r>
                      <a:r>
                        <a:rPr lang="en-US" sz="2400" baseline="0" dirty="0" smtClean="0">
                          <a:latin typeface="Arial" pitchFamily="34" charset="0"/>
                          <a:cs typeface="Arial" pitchFamily="34" charset="0"/>
                        </a:rPr>
                        <a:t>by A. </a:t>
                      </a:r>
                      <a:r>
                        <a:rPr lang="en-US" sz="2400" baseline="0" dirty="0" err="1" smtClean="0">
                          <a:latin typeface="Arial" pitchFamily="34" charset="0"/>
                          <a:cs typeface="Arial" pitchFamily="34" charset="0"/>
                        </a:rPr>
                        <a:t>Lobel</a:t>
                      </a:r>
                      <a:endParaRPr lang="en-US" sz="2400" dirty="0">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2400" dirty="0" smtClean="0">
                          <a:latin typeface="Arial" pitchFamily="34" charset="0"/>
                          <a:cs typeface="Arial" pitchFamily="34" charset="0"/>
                        </a:rPr>
                        <a:t>Right There</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Think and</a:t>
                      </a:r>
                      <a:r>
                        <a:rPr lang="en-US" sz="2400" baseline="0" dirty="0" smtClean="0">
                          <a:latin typeface="Arial" pitchFamily="34" charset="0"/>
                          <a:cs typeface="Arial" pitchFamily="34" charset="0"/>
                        </a:rPr>
                        <a:t> Search</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Author and You</a:t>
                      </a:r>
                      <a:endParaRPr lang="en-US"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On</a:t>
                      </a:r>
                      <a:r>
                        <a:rPr lang="en-US" sz="2400" baseline="0" dirty="0" smtClean="0">
                          <a:latin typeface="Arial" pitchFamily="34" charset="0"/>
                          <a:cs typeface="Arial" pitchFamily="34" charset="0"/>
                        </a:rPr>
                        <a:t> My Own</a:t>
                      </a:r>
                      <a:endParaRPr lang="en-US" sz="2400" dirty="0">
                        <a:latin typeface="Arial" pitchFamily="34" charset="0"/>
                        <a:cs typeface="Arial" pitchFamily="34" charset="0"/>
                      </a:endParaRPr>
                    </a:p>
                  </a:txBody>
                  <a:tcPr/>
                </a:tc>
              </a:tr>
              <a:tr h="370840">
                <a:tc>
                  <a:txBody>
                    <a:bodyPr/>
                    <a:lstStyle/>
                    <a:p>
                      <a:r>
                        <a:rPr lang="en-US" sz="2400" dirty="0" smtClean="0">
                          <a:latin typeface="Arial" pitchFamily="34" charset="0"/>
                          <a:cs typeface="Arial" pitchFamily="34" charset="0"/>
                        </a:rPr>
                        <a:t>Who</a:t>
                      </a:r>
                      <a:r>
                        <a:rPr lang="en-US" sz="2400" baseline="0" dirty="0" smtClean="0">
                          <a:latin typeface="Arial" pitchFamily="34" charset="0"/>
                          <a:cs typeface="Arial" pitchFamily="34" charset="0"/>
                        </a:rPr>
                        <a:t> is the friend Toad goes to visit?</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What caused Toad</a:t>
                      </a:r>
                      <a:r>
                        <a:rPr lang="en-US" sz="2400" baseline="0" dirty="0" smtClean="0">
                          <a:latin typeface="Arial" pitchFamily="34" charset="0"/>
                          <a:cs typeface="Arial" pitchFamily="34" charset="0"/>
                        </a:rPr>
                        <a:t> to forget what was on his list?</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What do you think of Toad’s list?</a:t>
                      </a:r>
                      <a:endParaRPr lang="en-US" sz="2400" dirty="0">
                        <a:latin typeface="Arial" pitchFamily="34" charset="0"/>
                        <a:cs typeface="Arial" pitchFamily="34" charset="0"/>
                      </a:endParaRPr>
                    </a:p>
                  </a:txBody>
                  <a:tcPr/>
                </a:tc>
                <a:tc>
                  <a:txBody>
                    <a:bodyPr/>
                    <a:lstStyle/>
                    <a:p>
                      <a:r>
                        <a:rPr lang="en-US" sz="2400" dirty="0" smtClean="0">
                          <a:latin typeface="Arial" pitchFamily="34" charset="0"/>
                          <a:cs typeface="Arial" pitchFamily="34" charset="0"/>
                        </a:rPr>
                        <a:t>What would you do if you lost </a:t>
                      </a:r>
                      <a:r>
                        <a:rPr lang="en-US" sz="2400" dirty="0" smtClean="0">
                          <a:latin typeface="Arial" pitchFamily="34" charset="0"/>
                          <a:cs typeface="Arial" pitchFamily="34" charset="0"/>
                        </a:rPr>
                        <a:t>something </a:t>
                      </a:r>
                      <a:r>
                        <a:rPr lang="en-US" sz="2400" dirty="0" smtClean="0">
                          <a:latin typeface="Arial" pitchFamily="34" charset="0"/>
                          <a:cs typeface="Arial" pitchFamily="34" charset="0"/>
                        </a:rPr>
                        <a:t>and couldn’t find it?</a:t>
                      </a:r>
                      <a:endParaRPr lang="en-US" sz="2400" dirty="0">
                        <a:latin typeface="Arial" pitchFamily="34" charset="0"/>
                        <a:cs typeface="Arial" pitchFamily="34" charset="0"/>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QAR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Explain to students that there are four types of questions they will encounter. Define each type of question and give an example (see previous slides). </a:t>
            </a:r>
          </a:p>
          <a:p>
            <a:r>
              <a:rPr lang="en-US" dirty="0" smtClean="0"/>
              <a:t>Read a short passage aloud to your students.</a:t>
            </a:r>
          </a:p>
          <a:p>
            <a:r>
              <a:rPr lang="en-US" dirty="0" smtClean="0"/>
              <a:t>After </a:t>
            </a:r>
            <a:r>
              <a:rPr lang="en-US" dirty="0" smtClean="0"/>
              <a:t>reading, model </a:t>
            </a:r>
            <a:r>
              <a:rPr lang="en-US" dirty="0" smtClean="0"/>
              <a:t>how you determine the type of questions.</a:t>
            </a:r>
          </a:p>
          <a:p>
            <a:r>
              <a:rPr lang="en-US" dirty="0" smtClean="0"/>
              <a:t>Show students how to find information to answer the questions (i.e., in the text, from your own experiences, etc.).</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Says – I Say – And So</a:t>
            </a:r>
            <a:endParaRPr lang="en-US" dirty="0"/>
          </a:p>
        </p:txBody>
      </p:sp>
      <p:sp>
        <p:nvSpPr>
          <p:cNvPr id="3" name="Content Placeholder 2"/>
          <p:cNvSpPr>
            <a:spLocks noGrp="1"/>
          </p:cNvSpPr>
          <p:nvPr>
            <p:ph idx="1"/>
          </p:nvPr>
        </p:nvSpPr>
        <p:spPr/>
        <p:txBody>
          <a:bodyPr/>
          <a:lstStyle/>
          <a:p>
            <a:r>
              <a:rPr lang="en-US" dirty="0" smtClean="0"/>
              <a:t>Visual scaffold that helps students organize their thinking about the text.</a:t>
            </a:r>
          </a:p>
        </p:txBody>
      </p:sp>
      <p:graphicFrame>
        <p:nvGraphicFramePr>
          <p:cNvPr id="4" name="Diagram 3"/>
          <p:cNvGraphicFramePr/>
          <p:nvPr/>
        </p:nvGraphicFramePr>
        <p:xfrm>
          <a:off x="1181100" y="3048000"/>
          <a:ext cx="67818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NCS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EA3B4BEBF43C4E9307A9D9FFBE64DB" ma:contentTypeVersion="0" ma:contentTypeDescription="Create a new document." ma:contentTypeScope="" ma:versionID="a61b928dcf51223c359341f5cb5ab50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E94B7-7B76-4DF0-BF2B-1755C6A7CD84}">
  <ds:schemaRefs>
    <ds:schemaRef ds:uri="http://schemas.microsoft.com/sharepoint/v3/contenttype/forms"/>
  </ds:schemaRefs>
</ds:datastoreItem>
</file>

<file path=customXml/itemProps2.xml><?xml version="1.0" encoding="utf-8"?>
<ds:datastoreItem xmlns:ds="http://schemas.openxmlformats.org/officeDocument/2006/customXml" ds:itemID="{ED6EF8C5-36CF-4EEE-A596-2022AD1D7E4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A0B037-587B-4C75-AE49-5D654686B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NCSC theme</Template>
  <TotalTime>1037</TotalTime>
  <Words>557</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NCSC theme</vt:lpstr>
      <vt:lpstr>What is inferencing?</vt:lpstr>
      <vt:lpstr>Slide 2</vt:lpstr>
      <vt:lpstr>Why teach inferencing?</vt:lpstr>
      <vt:lpstr>How to teach inferencing?</vt:lpstr>
      <vt:lpstr>Instructional Strategies</vt:lpstr>
      <vt:lpstr>QAR – Question Answer Relationships</vt:lpstr>
      <vt:lpstr>QAR – Question Answer Relationships</vt:lpstr>
      <vt:lpstr>Teaching QAR</vt:lpstr>
      <vt:lpstr>It Says – I Say – And So</vt:lpstr>
      <vt:lpstr>It Says – I Say – And So </vt:lpstr>
      <vt:lpstr>Your Turn!</vt:lpstr>
      <vt:lpstr>Check for Understanding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inferences?</dc:title>
  <dc:creator>Katie Stover</dc:creator>
  <cp:lastModifiedBy>edCount</cp:lastModifiedBy>
  <cp:revision>22</cp:revision>
  <dcterms:created xsi:type="dcterms:W3CDTF">2013-06-01T22:09:04Z</dcterms:created>
  <dcterms:modified xsi:type="dcterms:W3CDTF">2013-07-24T19:24:09Z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0x01010026EA3B4BEBF43C4E9307A9D9FFBE64DB</vt:lpwstr>
  </property>
</Properties>
</file>