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polly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exponent?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exponent represents the number of times the base is multiplied</a:t>
            </a:r>
          </a:p>
          <a:p>
            <a:pPr lvl="1"/>
            <a:r>
              <a:rPr lang="en-US" dirty="0" smtClean="0"/>
              <a:t>Therefore, 2</a:t>
            </a:r>
            <a:r>
              <a:rPr lang="en-US" baseline="30000" dirty="0" smtClean="0"/>
              <a:t>4 </a:t>
            </a:r>
            <a:r>
              <a:rPr lang="en-US" dirty="0" smtClean="0"/>
              <a:t>= 2∙ 2 ∙ 2 ∙ 2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If the exponent is negative, then you must move the base to the other side of the fraction line</a:t>
            </a:r>
          </a:p>
          <a:p>
            <a:pPr lvl="1"/>
            <a:r>
              <a:rPr lang="en-US" dirty="0" smtClean="0"/>
              <a:t>Therefore 2</a:t>
            </a:r>
            <a:r>
              <a:rPr lang="en-US" baseline="30000" dirty="0" smtClean="0"/>
              <a:t>-4</a:t>
            </a:r>
            <a:r>
              <a:rPr lang="en-US" dirty="0" smtClean="0"/>
              <a:t> =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a number does not include an exponent, it is understood the exponent is 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191000"/>
            <a:ext cx="666750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with exponents: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order of operations when simplifying the following expressions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971800"/>
            <a:ext cx="981075" cy="352425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038600"/>
            <a:ext cx="1952625" cy="3429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953000"/>
            <a:ext cx="466725" cy="3429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3733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Simplify the exponent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4800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complete simplification by multiplying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4953000"/>
            <a:ext cx="2743200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Don’t forget the negative sign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4" idx="1"/>
            <a:endCxn id="3076" idx="3"/>
          </p:cNvCxnSpPr>
          <p:nvPr/>
        </p:nvCxnSpPr>
        <p:spPr>
          <a:xfrm flipH="1">
            <a:off x="5686425" y="4056966"/>
            <a:ext cx="561975" cy="153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1"/>
          </p:cNvCxnSpPr>
          <p:nvPr/>
        </p:nvCxnSpPr>
        <p:spPr>
          <a:xfrm flipH="1" flipV="1">
            <a:off x="5029200" y="3276600"/>
            <a:ext cx="1219200" cy="78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00400" y="44196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00400" y="51816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common way exponents are used across curricular areas is using scientific notation</a:t>
            </a:r>
          </a:p>
          <a:p>
            <a:endParaRPr lang="en-US" dirty="0" smtClean="0"/>
          </a:p>
          <a:p>
            <a:r>
              <a:rPr lang="en-US" dirty="0" smtClean="0"/>
              <a:t>Scientific notation is a efficient way to write large numbers</a:t>
            </a:r>
          </a:p>
          <a:p>
            <a:pPr lvl="1"/>
            <a:r>
              <a:rPr lang="en-US" dirty="0" smtClean="0"/>
              <a:t>For example, the distance from Earth to the sun is 93 million miles </a:t>
            </a:r>
          </a:p>
          <a:p>
            <a:pPr lvl="1"/>
            <a:r>
              <a:rPr lang="en-US" dirty="0" smtClean="0"/>
              <a:t>93 million =93,000,000 = 9 x 10,000,000= 9x 10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3.8 = 3.8 x 10</a:t>
            </a:r>
            <a:r>
              <a:rPr lang="en-US" baseline="30000" dirty="0" smtClean="0"/>
              <a:t>0</a:t>
            </a:r>
          </a:p>
          <a:p>
            <a:pPr algn="ctr"/>
            <a:endParaRPr lang="en-US" baseline="30000" dirty="0" smtClean="0"/>
          </a:p>
          <a:p>
            <a:pPr algn="ctr"/>
            <a:endParaRPr lang="en-US" baseline="30000" dirty="0" smtClean="0"/>
          </a:p>
          <a:p>
            <a:pPr algn="ctr"/>
            <a:endParaRPr lang="en-US" baseline="30000" dirty="0" smtClean="0"/>
          </a:p>
          <a:p>
            <a:pPr algn="ctr"/>
            <a:endParaRPr lang="en-US" baseline="30000" dirty="0" smtClean="0"/>
          </a:p>
          <a:p>
            <a:pPr algn="ctr">
              <a:buNone/>
            </a:pPr>
            <a:r>
              <a:rPr lang="en-US" dirty="0" smtClean="0"/>
              <a:t>0.0041 = 4.1 x 0.001 = 4.1 x          = 4.1 x 10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733800"/>
            <a:ext cx="504825" cy="5524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2743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this example, no exponent was listed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648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this example, the exponent is negative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60800" y="2438400"/>
            <a:ext cx="101600" cy="58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315200" y="4114800"/>
            <a:ext cx="152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way with the decimal?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common mistakes students will make is moving the decimal place the wrong way when simplifying terms with exponents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the exponent is positive, the decimal moves to the right</a:t>
            </a:r>
          </a:p>
          <a:p>
            <a:pPr lvl="1" algn="ctr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=1000.0</a:t>
            </a:r>
          </a:p>
          <a:p>
            <a:pPr lvl="1"/>
            <a:r>
              <a:rPr lang="en-US" dirty="0" smtClean="0"/>
              <a:t>If the exponent is negative, the decimal moves to the left</a:t>
            </a:r>
          </a:p>
          <a:p>
            <a:pPr lvl="1" algn="ctr">
              <a:buNone/>
            </a:pPr>
            <a:r>
              <a:rPr lang="en-US" dirty="0" smtClean="0"/>
              <a:t>10-</a:t>
            </a:r>
            <a:r>
              <a:rPr lang="en-US" baseline="30000" dirty="0" smtClean="0"/>
              <a:t>3</a:t>
            </a:r>
            <a:r>
              <a:rPr lang="en-US" dirty="0" smtClean="0"/>
              <a:t>=0.001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manipulatives where students can physically move the decimal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Always include multiple representation of numbers (e.g., 0.001=         )</a:t>
            </a:r>
          </a:p>
          <a:p>
            <a:endParaRPr lang="en-US" dirty="0" smtClean="0"/>
          </a:p>
          <a:p>
            <a:r>
              <a:rPr lang="en-US" dirty="0" smtClean="0"/>
              <a:t>Create personally-relevant word problems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657600"/>
            <a:ext cx="50482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Simplifying expressions with exponents addresses the middle and high school Core Content Connectors of </a:t>
            </a:r>
          </a:p>
          <a:p>
            <a:pPr lvl="1"/>
            <a:r>
              <a:rPr lang="en-US" dirty="0" smtClean="0"/>
              <a:t>6.NO.1i1 Identify what an exponent represents</a:t>
            </a:r>
          </a:p>
          <a:p>
            <a:pPr lvl="1"/>
            <a:r>
              <a:rPr lang="en-US" dirty="0" smtClean="0"/>
              <a:t>6.NO.1i2 Solve numerical expressions involving whole number exponents</a:t>
            </a:r>
          </a:p>
          <a:p>
            <a:pPr lvl="1"/>
            <a:r>
              <a:rPr lang="en-US" dirty="0" smtClean="0"/>
              <a:t>8.NO.1i1 Convert a number expressed in scientific notation up to 10,000</a:t>
            </a:r>
          </a:p>
          <a:p>
            <a:pPr lvl="1"/>
            <a:r>
              <a:rPr lang="en-US" smtClean="0"/>
              <a:t>H.NO.1a2 </a:t>
            </a:r>
            <a:r>
              <a:rPr lang="en-US" dirty="0" smtClean="0"/>
              <a:t>Explain the influence of an exponent on the location of a decimal point in a given number</a:t>
            </a:r>
          </a:p>
          <a:p>
            <a:pPr lvl="1"/>
            <a:r>
              <a:rPr lang="en-US" dirty="0" smtClean="0"/>
              <a:t>H.NO.2c1 Simplify expressions that include exponents</a:t>
            </a:r>
          </a:p>
          <a:p>
            <a:pPr lvl="1"/>
            <a:r>
              <a:rPr lang="en-US" dirty="0" smtClean="0"/>
              <a:t>H.NO.2c2 Rewrite expressions that include rational exponents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F791DE-B063-4487-B3F4-7831777D7D53}"/>
</file>

<file path=customXml/itemProps2.xml><?xml version="1.0" encoding="utf-8"?>
<ds:datastoreItem xmlns:ds="http://schemas.openxmlformats.org/officeDocument/2006/customXml" ds:itemID="{0897EF7E-F122-4CE2-AA79-2605E5BBA789}"/>
</file>

<file path=customXml/itemProps3.xml><?xml version="1.0" encoding="utf-8"?>
<ds:datastoreItem xmlns:ds="http://schemas.openxmlformats.org/officeDocument/2006/customXml" ds:itemID="{29C15524-1AF8-4718-98FE-812FA20300D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950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Exponents</vt:lpstr>
      <vt:lpstr>What is an exponent?</vt:lpstr>
      <vt:lpstr>Operations with exponents: Examples</vt:lpstr>
      <vt:lpstr>Scientific Notation</vt:lpstr>
      <vt:lpstr>Scientific Notation cont’d.</vt:lpstr>
      <vt:lpstr>Which way with the decimal?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Unit Rates</dc:title>
  <dc:creator>bsmit224</dc:creator>
  <cp:lastModifiedBy>test</cp:lastModifiedBy>
  <cp:revision>56</cp:revision>
  <dcterms:created xsi:type="dcterms:W3CDTF">2011-11-30T14:59:54Z</dcterms:created>
  <dcterms:modified xsi:type="dcterms:W3CDTF">2013-05-14T16:49:32Z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