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comments/comment1.xml" ContentType="application/vnd.openxmlformats-officedocument.presentationml.comment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bpolly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12-12T11:49:23.649" idx="2">
    <p:pos x="4730" y="1745"/>
    <p:text>this would not work... since it is not proportion
dialation is a proportional change...
think of zoom in/zoom out button on camera, document camera or on the computer
scale model- sure
use geoboard to make a square and then double side lengths (dialation) with the same point 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0AB05D-DFAB-49E3-99E6-6650C2EA41E9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/>
        </p:nvSpPr>
        <p:spPr>
          <a:xfrm>
            <a:off x="533400" y="62484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</a:t>
            </a:r>
            <a:r>
              <a:rPr lang="en-US" sz="800" dirty="0" smtClean="0"/>
              <a:t>Bethany Smith, PhD  </a:t>
            </a:r>
            <a:r>
              <a:rPr lang="en-US" sz="800" dirty="0" smtClean="0"/>
              <a:t>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dilation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 dilation is a transformation that changes the size of a figure</a:t>
            </a:r>
          </a:p>
          <a:p>
            <a:pPr lvl="1"/>
            <a:r>
              <a:rPr lang="en-US" dirty="0" smtClean="0"/>
              <a:t>The size of the figure changes but shape of the figure does not</a:t>
            </a:r>
          </a:p>
        </p:txBody>
      </p:sp>
      <p:sp>
        <p:nvSpPr>
          <p:cNvPr id="4" name="Footer Placeholder 3"/>
          <p:cNvSpPr>
            <a:spLocks noGrp="1"/>
          </p:cNvSpPr>
          <p:nvPr/>
        </p:nvSpPr>
        <p:spPr>
          <a:xfrm>
            <a:off x="533400" y="62484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</a:t>
            </a:r>
            <a:r>
              <a:rPr lang="en-US" sz="800" dirty="0" smtClean="0"/>
              <a:t>Bethany Smith, PhD  </a:t>
            </a:r>
            <a:r>
              <a:rPr lang="en-US" sz="800" dirty="0" smtClean="0"/>
              <a:t>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scale factor of a dilation describes how much a figure is enlarged or reduced.</a:t>
            </a:r>
          </a:p>
          <a:p>
            <a:endParaRPr lang="en-US" dirty="0" smtClean="0"/>
          </a:p>
          <a:p>
            <a:pPr>
              <a:buNone/>
            </a:pPr>
            <a:r>
              <a:rPr lang="en-US" sz="1800" dirty="0" smtClean="0"/>
              <a:t>For example:  the </a:t>
            </a:r>
          </a:p>
          <a:p>
            <a:pPr>
              <a:buNone/>
            </a:pPr>
            <a:r>
              <a:rPr lang="en-US" sz="1800" dirty="0" smtClean="0"/>
              <a:t>scale factor of these </a:t>
            </a:r>
          </a:p>
          <a:p>
            <a:pPr>
              <a:buNone/>
            </a:pPr>
            <a:r>
              <a:rPr lang="en-US" sz="1800" dirty="0" smtClean="0"/>
              <a:t>squares is 2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3886200" y="3429000"/>
            <a:ext cx="18288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781800" y="3657600"/>
            <a:ext cx="1219200" cy="12954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52800" y="4114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48400" y="4114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5334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239000" y="5181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a dilation?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 find out if a transformation is a dilation, compare the ratios of the corresponding side lengths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8" name="Footer Placeholder 3"/>
          <p:cNvSpPr>
            <a:spLocks noGrp="1"/>
          </p:cNvSpPr>
          <p:nvPr/>
        </p:nvSpPr>
        <p:spPr>
          <a:xfrm>
            <a:off x="533400" y="62484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</a:t>
            </a:r>
            <a:r>
              <a:rPr lang="en-US" sz="800" dirty="0" smtClean="0"/>
              <a:t>Bethany Smith, PhD  </a:t>
            </a:r>
            <a:r>
              <a:rPr lang="en-US" sz="800" dirty="0" smtClean="0"/>
              <a:t>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72000" y="3429000"/>
            <a:ext cx="12192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781800" y="3657600"/>
            <a:ext cx="762000" cy="12954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114800" y="4114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248400" y="4114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105400" y="54102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239000" y="5181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85800" y="30480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ratio for the blue rectangle is  </a:t>
            </a:r>
            <a:endParaRPr lang="en-US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3429000"/>
            <a:ext cx="371475" cy="523875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685800" y="38100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ratio for the red rectangle is </a:t>
            </a:r>
            <a:endParaRPr lang="en-US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4191000"/>
            <a:ext cx="371475" cy="523875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381000" y="48006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This is not a dilation because the ratios are not equal  </a:t>
            </a:r>
            <a:endParaRPr lang="en-US" b="1" dirty="0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5257800"/>
            <a:ext cx="533400" cy="7522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for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manipulatives to create concrete examples of dilations</a:t>
            </a:r>
          </a:p>
          <a:p>
            <a:pPr lvl="1"/>
            <a:r>
              <a:rPr lang="en-US" dirty="0" smtClean="0"/>
              <a:t>Make a scale model of a local building 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Use a </a:t>
            </a:r>
            <a:r>
              <a:rPr lang="en-US" dirty="0" err="1" smtClean="0"/>
              <a:t>geoboard</a:t>
            </a:r>
            <a:r>
              <a:rPr lang="en-US" dirty="0" smtClean="0"/>
              <a:t> to make a square.  Then double the side lengths (dilation) with the same point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/>
        </p:nvSpPr>
        <p:spPr>
          <a:xfrm>
            <a:off x="533400" y="63246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</a:t>
            </a:r>
            <a:r>
              <a:rPr lang="en-US" sz="800" dirty="0" smtClean="0"/>
              <a:t>Bethany Smith, PhD  </a:t>
            </a:r>
            <a:r>
              <a:rPr lang="en-US" sz="800" dirty="0" smtClean="0"/>
              <a:t>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29688" t="38814" r="56250" b="42857"/>
          <a:stretch>
            <a:fillRect/>
          </a:stretch>
        </p:blipFill>
        <p:spPr bwMode="auto">
          <a:xfrm>
            <a:off x="5410200" y="4648200"/>
            <a:ext cx="137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Dilations addresses the high school Core Content Connectors of </a:t>
            </a:r>
          </a:p>
          <a:p>
            <a:pPr lvl="1"/>
            <a:r>
              <a:rPr lang="en-US" dirty="0" smtClean="0"/>
              <a:t>H.ME.2b1 Determine the dimensions of a figure after dilation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Understanding proportional relationships are perquisites for addressing this content standard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/>
        </p:nvSpPr>
        <p:spPr>
          <a:xfrm>
            <a:off x="533400" y="63246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</a:t>
            </a:r>
            <a:r>
              <a:rPr lang="en-US" sz="800" dirty="0" smtClean="0"/>
              <a:t>Bethany Smith, PhD  </a:t>
            </a:r>
            <a:r>
              <a:rPr lang="en-US" sz="800" dirty="0" smtClean="0"/>
              <a:t>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EA3B4BEBF43C4E9307A9D9FFBE64DB" ma:contentTypeVersion="0" ma:contentTypeDescription="Create a new document." ma:contentTypeScope="" ma:versionID="a61b928dcf51223c359341f5cb5ab50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FBD4A0D-BFA0-45EC-99E1-E0E693602247}"/>
</file>

<file path=customXml/itemProps2.xml><?xml version="1.0" encoding="utf-8"?>
<ds:datastoreItem xmlns:ds="http://schemas.openxmlformats.org/officeDocument/2006/customXml" ds:itemID="{9ECD1F7F-77D6-4EEE-B0E8-30C392A7B07B}"/>
</file>

<file path=customXml/itemProps3.xml><?xml version="1.0" encoding="utf-8"?>
<ds:datastoreItem xmlns:ds="http://schemas.openxmlformats.org/officeDocument/2006/customXml" ds:itemID="{4F208985-CC95-486A-9740-BAA4D2546BC9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</TotalTime>
  <Words>564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Dilations</vt:lpstr>
      <vt:lpstr>What is a dilation</vt:lpstr>
      <vt:lpstr>Scale factors</vt:lpstr>
      <vt:lpstr>Is it a dilation?</vt:lpstr>
      <vt:lpstr>Ideas for application</vt:lpstr>
      <vt:lpstr>Making connections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Unit Rates</dc:title>
  <dc:creator>bsmit224</dc:creator>
  <cp:lastModifiedBy>Bethany</cp:lastModifiedBy>
  <cp:revision>15</cp:revision>
  <dcterms:created xsi:type="dcterms:W3CDTF">2011-11-30T14:59:54Z</dcterms:created>
  <dcterms:modified xsi:type="dcterms:W3CDTF">2012-05-21T02:09:30Z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0x01010026EA3B4BEBF43C4E9307A9D9FFBE64DB</vt:lpwstr>
  </property>
</Properties>
</file>