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07" autoAdjust="0"/>
  </p:normalViewPr>
  <p:slideViewPr>
    <p:cSldViewPr snapToGrid="0" snapToObjects="1">
      <p:cViewPr>
        <p:scale>
          <a:sx n="94" d="100"/>
          <a:sy n="94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04380-A813-D043-8600-8AD73DC7FFC8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5DB72-622B-C841-96CF-0E83279E0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35B-5E8B-4FC3-94AB-049C14E5C4CE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4585" y="6356350"/>
            <a:ext cx="3716215" cy="365125"/>
          </a:xfrm>
        </p:spPr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66EB-AF96-4C85-A820-9ECB2BD1833D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0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DF07-35BE-4AF0-BD51-493BE26017A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2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9D21-9CB8-4CFD-9B0E-5E3373729833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315-67B0-42B1-AD69-AF697BC7072C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8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364B-2965-4711-8A43-2F8F08D7AB18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4BB0-F458-44E3-A458-B34C0D758603}" type="datetime1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5DE-3104-4ACC-8611-A536F525566A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251-5957-40B1-88ED-BD8307781D19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F28A-1E7D-48D5-A80C-99AD394F64C8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623B-BC13-4CF0-8D1B-CBF822B08775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939B-4681-452D-8893-0C226BA09DF6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Finding              Perimeter and Area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Area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550296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x 5 = </a:t>
            </a:r>
            <a:r>
              <a:rPr lang="en-US" sz="2000" b="1" dirty="0" smtClean="0">
                <a:solidFill>
                  <a:srgbClr val="008000"/>
                </a:solidFill>
              </a:rPr>
              <a:t>15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15</a:t>
            </a:r>
            <a:r>
              <a:rPr lang="en-US" sz="2000" dirty="0" smtClean="0">
                <a:solidFill>
                  <a:srgbClr val="008000"/>
                </a:solidFill>
              </a:rPr>
              <a:t> ft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Area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002" y="2675081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 x 4 = 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4</a:t>
            </a:r>
            <a:r>
              <a:rPr lang="en-US" sz="2000" dirty="0" smtClean="0">
                <a:solidFill>
                  <a:srgbClr val="008000"/>
                </a:solidFill>
              </a:rPr>
              <a:t> 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2116" y="3360756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</a:t>
            </a:r>
            <a:r>
              <a:rPr lang="en-US" sz="3600" dirty="0" smtClean="0"/>
              <a:t>Area </a:t>
            </a:r>
            <a:r>
              <a:rPr lang="en-US" sz="3600" dirty="0" smtClean="0"/>
              <a:t>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7315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31378" y="453790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5473" y="1355729"/>
            <a:ext cx="517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8 x 3 = 24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A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24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ft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2592" y="613964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5218" y="2917291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14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What’s the Area </a:t>
            </a:r>
            <a:r>
              <a:rPr lang="en-US" sz="3600" b="1" u="sng" dirty="0" smtClean="0"/>
              <a:t>and</a:t>
            </a:r>
            <a:r>
              <a:rPr lang="en-US" sz="3600" dirty="0" smtClean="0"/>
              <a:t>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64008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1410" y="4076235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42388" y="1586354"/>
            <a:ext cx="204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7 x 2 = 14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A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14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6482" y="974345"/>
            <a:ext cx="194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Answers: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7359" y="2917291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 cm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7457" y="1559530"/>
            <a:ext cx="4874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7 + 2 + 7 + 2 = 18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  2 x 7 = 14       2 x 2 = 4         14 + 4 = 18</a:t>
            </a:r>
            <a:endParaRPr lang="en-US" sz="2000" dirty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P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18 </a:t>
            </a:r>
            <a:r>
              <a:rPr lang="en-US" sz="2000" dirty="0" smtClean="0">
                <a:solidFill>
                  <a:srgbClr val="008000"/>
                </a:solidFill>
              </a:rPr>
              <a:t>cm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023" y="1062703"/>
            <a:ext cx="5486400" cy="548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44587" y="3500862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04525" y="6459564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7118" y="3601779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64850" y="612415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_ + _ + _ + _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_ x 4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__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2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1023" y="1062703"/>
            <a:ext cx="5486400" cy="1137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59731" y="1513870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344587" y="1062703"/>
            <a:ext cx="0" cy="548640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27898" y="1527339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41023" y="6581792"/>
            <a:ext cx="5486400" cy="1137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09209" y="1527339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868108" y="1062703"/>
            <a:ext cx="0" cy="548640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7290" y="1526141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27897" y="2720263"/>
            <a:ext cx="381311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24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5312" y="2144023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434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2640" y="2129262"/>
            <a:ext cx="2743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5840" y="3224237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18959" y="4879457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7118" y="3344364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80550" y="1607353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09303" y="1867037"/>
            <a:ext cx="2128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_ + _ + _ + _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_ x 4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__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72640" y="2129262"/>
            <a:ext cx="2743200" cy="1137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1191" y="2124873"/>
            <a:ext cx="0" cy="273881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83584" y="4861085"/>
            <a:ext cx="2743200" cy="1137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7555" y="2122267"/>
            <a:ext cx="0" cy="273881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40835" y="1859837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03759" y="1871831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01768" y="1868963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51043" y="1859837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55096" y="2459868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78422" y="3055063"/>
            <a:ext cx="446673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8919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6517" y="1391336"/>
            <a:ext cx="4572000" cy="457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344364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 cm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69146" y="1552684"/>
            <a:ext cx="2128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_ + _ + _ + _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_ x 4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__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06517" y="1391336"/>
            <a:ext cx="4572000" cy="1325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78517" y="1371301"/>
            <a:ext cx="0" cy="4592035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0163" y="5951959"/>
            <a:ext cx="4548354" cy="568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30163" y="1391336"/>
            <a:ext cx="0" cy="457200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678" y="1545484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63602" y="1557478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61611" y="1554610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10886" y="1545484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14939" y="2145515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38265" y="2740710"/>
            <a:ext cx="446673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28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21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550296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7066" y="524049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98665" y="3506185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73457" y="1464933"/>
            <a:ext cx="21283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_ + _ + _ + _ =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(_ x 2) </a:t>
            </a:r>
            <a:r>
              <a:rPr lang="en-US" sz="2000" dirty="0">
                <a:solidFill>
                  <a:srgbClr val="008000"/>
                </a:solidFill>
              </a:rPr>
              <a:t>+ (_ x 2) 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__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22283" y="2452185"/>
            <a:ext cx="4556234" cy="5689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78517" y="2443251"/>
            <a:ext cx="0" cy="273881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22283" y="5182018"/>
            <a:ext cx="4572000" cy="1581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22283" y="2443251"/>
            <a:ext cx="0" cy="273881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04989" y="1457733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67913" y="1469727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65922" y="1466859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15197" y="1457733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00535" y="2362598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40253" y="2984564"/>
            <a:ext cx="446673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16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349976" y="2375177"/>
            <a:ext cx="267378" cy="400110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399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002" y="2675081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 + 4 + 1 + 4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1 = 2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4 = 8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+ 8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  <a:r>
              <a:rPr lang="en-US" sz="2000" dirty="0" smtClean="0">
                <a:solidFill>
                  <a:srgbClr val="008000"/>
                </a:solidFill>
              </a:rPr>
              <a:t> 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73628" y="2686459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62116" y="3360756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7315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31378" y="453790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5473" y="1355729"/>
            <a:ext cx="5179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+ 8 + 3 + 8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2 x 3 = 6       2 x 8 = 16       6 + 16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ft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2592" y="613964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5218" y="2917291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Area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023" y="1062703"/>
            <a:ext cx="5486400" cy="548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44587" y="3500862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6 x 6 = </a:t>
            </a:r>
            <a:r>
              <a:rPr lang="en-US" sz="2000" b="1" dirty="0" smtClean="0">
                <a:solidFill>
                  <a:srgbClr val="008000"/>
                </a:solidFill>
              </a:rPr>
              <a:t>36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36</a:t>
            </a:r>
            <a:r>
              <a:rPr lang="en-US" sz="2000" dirty="0" smtClean="0">
                <a:solidFill>
                  <a:srgbClr val="008000"/>
                </a:solidFill>
              </a:rPr>
              <a:t> in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Area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2640" y="2129262"/>
            <a:ext cx="2743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0550" y="1607353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x 3 = </a:t>
            </a:r>
            <a:r>
              <a:rPr lang="en-US" sz="2000" b="1" dirty="0" smtClean="0">
                <a:solidFill>
                  <a:srgbClr val="008000"/>
                </a:solidFill>
              </a:rPr>
              <a:t>9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9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648</Words>
  <Application>Microsoft Office PowerPoint</Application>
  <PresentationFormat>On-screen Show (4:3)</PresentationFormat>
  <Paragraphs>182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Practice Finding              Perimeter and Area</vt:lpstr>
      <vt:lpstr>What’s the Perimeter of This Square?</vt:lpstr>
      <vt:lpstr>What’s the Perimeter of This Square?</vt:lpstr>
      <vt:lpstr>What’s the Perimeter of This Square?</vt:lpstr>
      <vt:lpstr>What’s the Perimeter of This Rectangle?</vt:lpstr>
      <vt:lpstr>What’s the Perimeter of This Rectangle?</vt:lpstr>
      <vt:lpstr>What’s the Perimeter of This Rectangle?</vt:lpstr>
      <vt:lpstr>What’s the Area of This Square?</vt:lpstr>
      <vt:lpstr>What’s the Area of This Square?</vt:lpstr>
      <vt:lpstr>What’s the Area of This Rectangle?</vt:lpstr>
      <vt:lpstr>What’s the Area of This Rectangle?</vt:lpstr>
      <vt:lpstr>What’s the Area of This Rectangle?</vt:lpstr>
      <vt:lpstr>What’s the Area and the Perimeter of This Rectangle?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Finding              Perimeter and Area</dc:title>
  <dc:creator>Alson Cole III</dc:creator>
  <cp:lastModifiedBy>Carrie</cp:lastModifiedBy>
  <cp:revision>10</cp:revision>
  <dcterms:created xsi:type="dcterms:W3CDTF">2011-12-31T01:26:49Z</dcterms:created>
  <dcterms:modified xsi:type="dcterms:W3CDTF">2014-01-02T16:04:27Z</dcterms:modified>
</cp:coreProperties>
</file>