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378AF-D6BC-4453-8DD4-F9181A38D556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4C58-862C-434D-9549-14D304E1E8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6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C1EA2-B0FF-4CF4-90A1-A3928804F2DB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A44F7-2F8B-45A8-ABD2-C26DC762F4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6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A44F7-2F8B-45A8-ABD2-C26DC762F40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AACA-7999-4BE6-B89F-6EDFBF120D3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AACA-7999-4BE6-B89F-6EDFBF120D3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AACA-7999-4BE6-B89F-6EDFBF120D3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AACA-7999-4BE6-B89F-6EDFBF120D3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AACA-7999-4BE6-B89F-6EDFBF120D3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AACA-7999-4BE6-B89F-6EDFBF120D3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AACA-7999-4BE6-B89F-6EDFBF120D3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AACA-7999-4BE6-B89F-6EDFBF120D3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AACA-7999-4BE6-B89F-6EDFBF120D3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AACA-7999-4BE6-B89F-6EDFBF120D3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AACA-7999-4BE6-B89F-6EDFBF120D3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98AACA-7999-4BE6-B89F-6EDFBF120D32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39D3AF-000B-413E-BC3C-6F983FE548B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mailto:Susan.Weigert@Ed.gov" TargetMode="Externa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hyperlink" Target="mailto:Susan.Weigert@Ed.gov" TargetMode="Externa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2.xls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usan.Weigert@Ed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Rotations in the Coordinate Plane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rotation?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rotation occurs when a figure is turned about a point</a:t>
            </a:r>
          </a:p>
          <a:p>
            <a:endParaRPr lang="en-US" dirty="0" smtClean="0"/>
          </a:p>
          <a:p>
            <a:r>
              <a:rPr lang="en-US" dirty="0" smtClean="0"/>
              <a:t>That point is called the center of rotation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11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through an example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2133600"/>
            <a:ext cx="320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Rotate the triangle 90° around A</a:t>
            </a:r>
          </a:p>
          <a:p>
            <a:endParaRPr lang="en-US" dirty="0"/>
          </a:p>
          <a:p>
            <a:r>
              <a:rPr lang="en-US" dirty="0" smtClean="0"/>
              <a:t>Original coordinates A(-2,1), B(1,1), and C(1,5)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Once rotated, new coordinates are A(-2,1), B(-2,4), and        C(-6,4)</a:t>
            </a:r>
            <a:endParaRPr lang="en-US" dirty="0">
              <a:solidFill>
                <a:srgbClr val="0000FF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886200" y="1828800"/>
            <a:ext cx="4533900" cy="4581525"/>
            <a:chOff x="3886200" y="1828800"/>
            <a:chExt cx="4533900" cy="4581525"/>
          </a:xfrm>
        </p:grpSpPr>
        <p:graphicFrame>
          <p:nvGraphicFramePr>
            <p:cNvPr id="4099" name="Object 3"/>
            <p:cNvGraphicFramePr>
              <a:graphicFrameLocks noChangeAspect="1"/>
            </p:cNvGraphicFramePr>
            <p:nvPr/>
          </p:nvGraphicFramePr>
          <p:xfrm>
            <a:off x="3886200" y="1828800"/>
            <a:ext cx="4533900" cy="4581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0" name="Worksheet" r:id="rId4" imgW="4533710" imgH="4581716" progId="Excel.Sheet.12">
                    <p:embed/>
                  </p:oleObj>
                </mc:Choice>
                <mc:Fallback>
                  <p:oleObj name="Worksheet" r:id="rId4" imgW="4533710" imgH="4581716" progId="Excel.Sheet.12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6200" y="1828800"/>
                          <a:ext cx="4533900" cy="4581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3" name="Straight Connector 22"/>
            <p:cNvCxnSpPr/>
            <p:nvPr/>
          </p:nvCxnSpPr>
          <p:spPr>
            <a:xfrm>
              <a:off x="5715000" y="3886200"/>
              <a:ext cx="533400" cy="0"/>
            </a:xfrm>
            <a:prstGeom prst="line">
              <a:avLst/>
            </a:prstGeom>
            <a:ln w="34925" cap="rnd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248400" y="3124200"/>
              <a:ext cx="0" cy="762000"/>
            </a:xfrm>
            <a:prstGeom prst="line">
              <a:avLst/>
            </a:prstGeom>
            <a:ln w="3175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5715000" y="3124200"/>
              <a:ext cx="533400" cy="762000"/>
            </a:xfrm>
            <a:prstGeom prst="line">
              <a:avLst/>
            </a:prstGeom>
            <a:ln w="3175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029200" y="3352800"/>
              <a:ext cx="685800" cy="0"/>
            </a:xfrm>
            <a:prstGeom prst="line">
              <a:avLst/>
            </a:prstGeom>
            <a:ln w="31750">
              <a:solidFill>
                <a:srgbClr val="0000FF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029200" y="3352800"/>
              <a:ext cx="685800" cy="533400"/>
            </a:xfrm>
            <a:prstGeom prst="line">
              <a:avLst/>
            </a:prstGeom>
            <a:ln w="34925" cap="rnd">
              <a:solidFill>
                <a:srgbClr val="0000FF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715000" y="3352800"/>
              <a:ext cx="0" cy="533400"/>
            </a:xfrm>
            <a:prstGeom prst="line">
              <a:avLst/>
            </a:prstGeom>
            <a:ln w="31750">
              <a:solidFill>
                <a:srgbClr val="0000FF"/>
              </a:solidFill>
              <a:headEnd type="oval"/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400800" y="2971800"/>
              <a:ext cx="2286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</a:t>
              </a:r>
              <a:endParaRPr lang="en-US" sz="12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24600" y="3810000"/>
              <a:ext cx="2286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86400" y="3962400"/>
              <a:ext cx="2286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A</a:t>
              </a:r>
              <a:endParaRPr lang="en-US" sz="12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791200" y="3048000"/>
              <a:ext cx="2286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00600" y="3048000"/>
              <a:ext cx="2286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</a:t>
              </a:r>
              <a:endParaRPr lang="en-US" sz="1200" dirty="0"/>
            </a:p>
          </p:txBody>
        </p:sp>
      </p:grpSp>
      <p:sp>
        <p:nvSpPr>
          <p:cNvPr id="18" name="Footer Placeholder 3"/>
          <p:cNvSpPr>
            <a:spLocks noGrp="1"/>
          </p:cNvSpPr>
          <p:nvPr/>
        </p:nvSpPr>
        <p:spPr>
          <a:xfrm>
            <a:off x="533400" y="6492875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6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rotated about the origin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a figure is rotated 180°</a:t>
            </a:r>
          </a:p>
          <a:p>
            <a:pPr lvl="1"/>
            <a:r>
              <a:rPr lang="en-US" dirty="0" smtClean="0"/>
              <a:t>Multiply both coordinates by -1</a:t>
            </a:r>
          </a:p>
          <a:p>
            <a:pPr lvl="2"/>
            <a:r>
              <a:rPr lang="en-US" dirty="0" smtClean="0"/>
              <a:t>(</a:t>
            </a:r>
            <a:r>
              <a:rPr lang="en-US" dirty="0" err="1" smtClean="0">
                <a:solidFill>
                  <a:srgbClr val="7030A0"/>
                </a:solidFill>
              </a:rPr>
              <a:t>x</a:t>
            </a:r>
            <a:r>
              <a:rPr lang="en-US" dirty="0" err="1" smtClean="0"/>
              <a:t>,</a:t>
            </a:r>
            <a:r>
              <a:rPr lang="en-US" dirty="0" err="1" smtClean="0">
                <a:solidFill>
                  <a:srgbClr val="00B050"/>
                </a:solidFill>
              </a:rPr>
              <a:t>y</a:t>
            </a:r>
            <a:r>
              <a:rPr lang="en-US" dirty="0" smtClean="0"/>
              <a:t>)         (-</a:t>
            </a:r>
            <a:r>
              <a:rPr lang="en-US" dirty="0" err="1" smtClean="0">
                <a:solidFill>
                  <a:srgbClr val="7030A0"/>
                </a:solidFill>
              </a:rPr>
              <a:t>x</a:t>
            </a:r>
            <a:r>
              <a:rPr lang="en-US" dirty="0" err="1" smtClean="0"/>
              <a:t>,</a:t>
            </a:r>
            <a:r>
              <a:rPr lang="en-US" dirty="0" err="1" smtClean="0">
                <a:solidFill>
                  <a:srgbClr val="00B050"/>
                </a:solidFill>
              </a:rPr>
              <a:t>y</a:t>
            </a:r>
            <a:r>
              <a:rPr lang="en-US" dirty="0" smtClean="0"/>
              <a:t>) for example (3, 5)         (-3, -5)</a:t>
            </a:r>
          </a:p>
          <a:p>
            <a:r>
              <a:rPr lang="en-US" dirty="0" smtClean="0"/>
              <a:t>If a figures is rotated 90° clockwise</a:t>
            </a:r>
          </a:p>
          <a:p>
            <a:pPr lvl="1"/>
            <a:r>
              <a:rPr lang="en-US" dirty="0" smtClean="0"/>
              <a:t>Multiply x-coordinates by -1</a:t>
            </a:r>
          </a:p>
          <a:p>
            <a:pPr lvl="1"/>
            <a:r>
              <a:rPr lang="en-US" dirty="0" smtClean="0"/>
              <a:t>Switch x and y coordinates</a:t>
            </a:r>
          </a:p>
          <a:p>
            <a:pPr lvl="2"/>
            <a:r>
              <a:rPr lang="en-US" dirty="0" smtClean="0"/>
              <a:t>(</a:t>
            </a:r>
            <a:r>
              <a:rPr lang="en-US" dirty="0" err="1" smtClean="0">
                <a:solidFill>
                  <a:srgbClr val="7030A0"/>
                </a:solidFill>
              </a:rPr>
              <a:t>x</a:t>
            </a:r>
            <a:r>
              <a:rPr lang="en-US" dirty="0" err="1" smtClean="0"/>
              <a:t>,</a:t>
            </a:r>
            <a:r>
              <a:rPr lang="en-US" dirty="0" err="1" smtClean="0">
                <a:solidFill>
                  <a:srgbClr val="00B050"/>
                </a:solidFill>
              </a:rPr>
              <a:t>y</a:t>
            </a:r>
            <a:r>
              <a:rPr lang="en-US" dirty="0" smtClean="0"/>
              <a:t>)         (-</a:t>
            </a:r>
            <a:r>
              <a:rPr lang="en-US" dirty="0" err="1" smtClean="0">
                <a:solidFill>
                  <a:srgbClr val="00B050"/>
                </a:solidFill>
              </a:rPr>
              <a:t>y</a:t>
            </a:r>
            <a:r>
              <a:rPr lang="en-US" dirty="0" err="1" smtClean="0"/>
              <a:t>,</a:t>
            </a:r>
            <a:r>
              <a:rPr lang="en-US" dirty="0" err="1" smtClean="0">
                <a:solidFill>
                  <a:srgbClr val="7030A0"/>
                </a:solidFill>
              </a:rPr>
              <a:t>x</a:t>
            </a:r>
            <a:r>
              <a:rPr lang="en-US" dirty="0" smtClean="0"/>
              <a:t>) for example (3, 5)         (5, -3)</a:t>
            </a:r>
          </a:p>
          <a:p>
            <a:r>
              <a:rPr lang="en-US" dirty="0" smtClean="0"/>
              <a:t>If a figures is rotated 90° counter clockwise</a:t>
            </a:r>
          </a:p>
          <a:p>
            <a:pPr lvl="1"/>
            <a:r>
              <a:rPr lang="en-US" dirty="0" smtClean="0"/>
              <a:t>Multiply y-coordinates by -1</a:t>
            </a:r>
          </a:p>
          <a:p>
            <a:pPr lvl="1"/>
            <a:r>
              <a:rPr lang="en-US" dirty="0" smtClean="0"/>
              <a:t>Switch x and y coordinates</a:t>
            </a:r>
          </a:p>
          <a:p>
            <a:pPr lvl="2"/>
            <a:r>
              <a:rPr lang="en-US" dirty="0" smtClean="0"/>
              <a:t>(</a:t>
            </a:r>
            <a:r>
              <a:rPr lang="en-US" dirty="0" err="1" smtClean="0">
                <a:solidFill>
                  <a:srgbClr val="7030A0"/>
                </a:solidFill>
              </a:rPr>
              <a:t>x</a:t>
            </a:r>
            <a:r>
              <a:rPr lang="en-US" dirty="0" err="1" smtClean="0"/>
              <a:t>,</a:t>
            </a:r>
            <a:r>
              <a:rPr lang="en-US" dirty="0" err="1" smtClean="0">
                <a:solidFill>
                  <a:srgbClr val="00B050"/>
                </a:solidFill>
              </a:rPr>
              <a:t>y</a:t>
            </a:r>
            <a:r>
              <a:rPr lang="en-US" dirty="0" smtClean="0"/>
              <a:t>)         (-</a:t>
            </a:r>
            <a:r>
              <a:rPr lang="en-US" dirty="0" err="1" smtClean="0">
                <a:solidFill>
                  <a:srgbClr val="00B050"/>
                </a:solidFill>
              </a:rPr>
              <a:t>y</a:t>
            </a:r>
            <a:r>
              <a:rPr lang="en-US" dirty="0" err="1" smtClean="0"/>
              <a:t>,</a:t>
            </a:r>
            <a:r>
              <a:rPr lang="en-US" dirty="0" err="1" smtClean="0">
                <a:solidFill>
                  <a:srgbClr val="7030A0"/>
                </a:solidFill>
              </a:rPr>
              <a:t>x</a:t>
            </a:r>
            <a:r>
              <a:rPr lang="en-US" dirty="0" smtClean="0"/>
              <a:t>) for example (3, 5)         (-5, 3)</a:t>
            </a:r>
          </a:p>
          <a:p>
            <a:pPr lvl="1">
              <a:buNone/>
            </a:pPr>
            <a:endParaRPr 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57400" y="2971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057400" y="4572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057400" y="6172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Footer Placeholder 3"/>
          <p:cNvSpPr>
            <a:spLocks noGrp="1"/>
          </p:cNvSpPr>
          <p:nvPr/>
        </p:nvSpPr>
        <p:spPr>
          <a:xfrm>
            <a:off x="457200" y="6492875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334000" y="2971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334000" y="4572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257800" y="6172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example (rotated across origin)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320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Rotated 90° counter clockwise around the origin</a:t>
            </a:r>
          </a:p>
          <a:p>
            <a:endParaRPr lang="en-US" dirty="0"/>
          </a:p>
          <a:p>
            <a:r>
              <a:rPr lang="en-US" dirty="0" smtClean="0"/>
              <a:t>Original coordinates A(4,4), B(4,1), and C(2,1)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Once rotated, new coordinates are A(-4,4), B(-1,4), and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C(-1,2)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5867400" y="3276600"/>
            <a:ext cx="0" cy="381000"/>
          </a:xfrm>
          <a:prstGeom prst="line">
            <a:avLst/>
          </a:prstGeom>
          <a:ln w="31750">
            <a:solidFill>
              <a:srgbClr val="0000FF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3886200" y="1752600"/>
            <a:ext cx="4533900" cy="4581525"/>
            <a:chOff x="3886200" y="1752600"/>
            <a:chExt cx="4533900" cy="4581525"/>
          </a:xfrm>
        </p:grpSpPr>
        <p:graphicFrame>
          <p:nvGraphicFramePr>
            <p:cNvPr id="20482" name="Object 2"/>
            <p:cNvGraphicFramePr>
              <a:graphicFrameLocks noChangeAspect="1"/>
            </p:cNvGraphicFramePr>
            <p:nvPr/>
          </p:nvGraphicFramePr>
          <p:xfrm>
            <a:off x="3886200" y="1752600"/>
            <a:ext cx="4533900" cy="4581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3" name="Worksheet" r:id="rId4" imgW="4533710" imgH="4581716" progId="Excel.Sheet.12">
                    <p:embed/>
                  </p:oleObj>
                </mc:Choice>
                <mc:Fallback>
                  <p:oleObj name="Worksheet" r:id="rId4" imgW="4533710" imgH="4581716" progId="Excel.Sheet.12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6200" y="1752600"/>
                          <a:ext cx="4533900" cy="4581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" name="Straight Connector 6"/>
            <p:cNvCxnSpPr/>
            <p:nvPr/>
          </p:nvCxnSpPr>
          <p:spPr>
            <a:xfrm flipV="1">
              <a:off x="6781800" y="3276600"/>
              <a:ext cx="0" cy="533400"/>
            </a:xfrm>
            <a:prstGeom prst="line">
              <a:avLst/>
            </a:prstGeom>
            <a:ln w="3175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6400800" y="3810000"/>
              <a:ext cx="381000" cy="0"/>
            </a:xfrm>
            <a:prstGeom prst="line">
              <a:avLst/>
            </a:prstGeom>
            <a:ln w="3175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6400800" y="3276600"/>
              <a:ext cx="381000" cy="533400"/>
            </a:xfrm>
            <a:prstGeom prst="line">
              <a:avLst/>
            </a:prstGeom>
            <a:ln w="3175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 flipV="1">
              <a:off x="5334000" y="3276600"/>
              <a:ext cx="533400" cy="381000"/>
            </a:xfrm>
            <a:prstGeom prst="line">
              <a:avLst/>
            </a:prstGeom>
            <a:ln w="31750">
              <a:solidFill>
                <a:srgbClr val="0000FF"/>
              </a:solidFill>
              <a:headEnd type="oval"/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5334000" y="3276600"/>
              <a:ext cx="533400" cy="0"/>
            </a:xfrm>
            <a:prstGeom prst="line">
              <a:avLst/>
            </a:prstGeom>
            <a:ln w="31750">
              <a:solidFill>
                <a:srgbClr val="0000FF"/>
              </a:solidFill>
              <a:headEnd type="oval"/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858000" y="3048000"/>
              <a:ext cx="2286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A</a:t>
              </a:r>
              <a:endParaRPr lang="en-US" sz="12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0" y="3657600"/>
              <a:ext cx="2286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</a:t>
              </a:r>
              <a:endParaRPr lang="en-US" sz="12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934200" y="3733800"/>
              <a:ext cx="2286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029200" y="3352800"/>
              <a:ext cx="2286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A</a:t>
              </a:r>
              <a:endParaRPr lang="en-US" sz="12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638800" y="3733800"/>
              <a:ext cx="2286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</a:t>
              </a:r>
              <a:endParaRPr lang="en-US" sz="12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791200" y="2971800"/>
              <a:ext cx="22860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B</a:t>
              </a:r>
              <a:endParaRPr lang="en-US" sz="1200" dirty="0"/>
            </a:p>
          </p:txBody>
        </p:sp>
      </p:grpSp>
      <p:sp>
        <p:nvSpPr>
          <p:cNvPr id="17" name="Footer Placeholder 3"/>
          <p:cNvSpPr>
            <a:spLocks noGrp="1"/>
          </p:cNvSpPr>
          <p:nvPr/>
        </p:nvSpPr>
        <p:spPr>
          <a:xfrm>
            <a:off x="533400" y="6492875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</a:t>
            </a:r>
            <a:r>
              <a:rPr lang="en-US" sz="800" smtClean="0"/>
              <a:t>, PhD and </a:t>
            </a:r>
            <a:r>
              <a:rPr lang="en-US" sz="800" dirty="0" smtClean="0"/>
              <a:t>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6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Ideas for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Using construction and tissue paper, make a mock quilt using reflections, rotations, and transformation of different shapes (have a different quilts for different polygons)</a:t>
            </a:r>
          </a:p>
          <a:p>
            <a:pPr lvl="0"/>
            <a:r>
              <a:rPr lang="en-US" dirty="0" smtClean="0"/>
              <a:t>Use amalgamations to make an art project</a:t>
            </a:r>
          </a:p>
          <a:p>
            <a:pPr lvl="0"/>
            <a:r>
              <a:rPr lang="en-US" dirty="0" smtClean="0"/>
              <a:t>Cut a picture of a preferable object in half. Use the second half to demonstrate a reflection (putting the two sides together) and a rotation (put the pictures together with one side upside down)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</a:t>
            </a:r>
            <a:r>
              <a:rPr lang="en-US" sz="800" dirty="0" err="1" smtClean="0"/>
              <a:t>PhDand</a:t>
            </a:r>
            <a:r>
              <a:rPr lang="en-US" sz="800" dirty="0" smtClean="0"/>
              <a:t>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Exploring rotations in the coordinate plane address the following 6</a:t>
            </a:r>
            <a:r>
              <a:rPr lang="en-US" baseline="30000" dirty="0" smtClean="0"/>
              <a:t>th</a:t>
            </a:r>
            <a:r>
              <a:rPr lang="en-US" dirty="0" smtClean="0"/>
              <a:t>, 7</a:t>
            </a:r>
            <a:r>
              <a:rPr lang="en-US" baseline="30000" dirty="0" smtClean="0"/>
              <a:t>th</a:t>
            </a:r>
            <a:r>
              <a:rPr lang="en-US" dirty="0" smtClean="0"/>
              <a:t>, and 8</a:t>
            </a:r>
            <a:r>
              <a:rPr lang="en-US" baseline="30000" dirty="0" smtClean="0"/>
              <a:t>th</a:t>
            </a:r>
            <a:r>
              <a:rPr lang="en-US" dirty="0" smtClean="0"/>
              <a:t> grade  Core Content Connectors</a:t>
            </a:r>
          </a:p>
          <a:p>
            <a:pPr lvl="1"/>
            <a:r>
              <a:rPr lang="en-US" dirty="0" smtClean="0"/>
              <a:t>6.GM.1c4 Locate points on a graph</a:t>
            </a:r>
          </a:p>
          <a:p>
            <a:pPr lvl="1"/>
            <a:r>
              <a:rPr lang="en-US" dirty="0" smtClean="0"/>
              <a:t>6.GM.1c5 Use order pairs to graph given points</a:t>
            </a:r>
          </a:p>
          <a:p>
            <a:pPr lvl="1"/>
            <a:r>
              <a:rPr lang="en-US" dirty="0" smtClean="0"/>
              <a:t>6.GM.1c6 Find coordinate values of points in the context of a situation</a:t>
            </a:r>
          </a:p>
          <a:p>
            <a:pPr lvl="1"/>
            <a:r>
              <a:rPr lang="en-US" dirty="0" smtClean="0"/>
              <a:t>6.GM.1c7 Use coordinate points to draw polygons</a:t>
            </a:r>
          </a:p>
          <a:p>
            <a:pPr lvl="1"/>
            <a:r>
              <a:rPr lang="en-US" dirty="0" smtClean="0"/>
              <a:t>6.NO.1d5 find given points between -10 and 10 on both axis of a coordinate plane</a:t>
            </a:r>
          </a:p>
          <a:p>
            <a:pPr lvl="1"/>
            <a:r>
              <a:rPr lang="en-US" dirty="0" smtClean="0"/>
              <a:t>6.NO.1d6 Label points between -10 and 10 on both axis of coordinate plane</a:t>
            </a:r>
          </a:p>
          <a:p>
            <a:pPr lvl="1"/>
            <a:r>
              <a:rPr lang="en-US" smtClean="0"/>
              <a:t>7.GM.1e1 </a:t>
            </a:r>
            <a:r>
              <a:rPr lang="en-US" dirty="0" smtClean="0"/>
              <a:t>Construct or draw plane figures using properties</a:t>
            </a:r>
          </a:p>
          <a:p>
            <a:pPr lvl="1"/>
            <a:r>
              <a:rPr lang="en-US" dirty="0" smtClean="0"/>
              <a:t>8.GM.1f1 Recognize a rotation, reflection, or translation of a figure</a:t>
            </a:r>
          </a:p>
          <a:p>
            <a:pPr lvl="1"/>
            <a:r>
              <a:rPr lang="en-US" dirty="0" smtClean="0"/>
              <a:t>8.GM.1f2 Identify a rotation, reflection, or translation of a plane figure when given coordinates</a:t>
            </a:r>
          </a:p>
          <a:p>
            <a:pPr lvl="1"/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</a:t>
            </a:r>
            <a:r>
              <a:rPr lang="en-US" sz="800" dirty="0" err="1" smtClean="0"/>
              <a:t>PhDand</a:t>
            </a:r>
            <a:r>
              <a:rPr lang="en-US" sz="800" dirty="0" smtClean="0"/>
              <a:t>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3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EA3B4BEBF43C4E9307A9D9FFBE64DB" ma:contentTypeVersion="0" ma:contentTypeDescription="Create a new document." ma:contentTypeScope="" ma:versionID="a61b928dcf51223c359341f5cb5ab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3BEE37-0887-4393-8B92-3E89B6E1214C}"/>
</file>

<file path=customXml/itemProps2.xml><?xml version="1.0" encoding="utf-8"?>
<ds:datastoreItem xmlns:ds="http://schemas.openxmlformats.org/officeDocument/2006/customXml" ds:itemID="{F0EEFEBB-FD6C-4EBF-97FF-23720F3A983F}"/>
</file>

<file path=customXml/itemProps3.xml><?xml version="1.0" encoding="utf-8"?>
<ds:datastoreItem xmlns:ds="http://schemas.openxmlformats.org/officeDocument/2006/customXml" ds:itemID="{444277DC-CF32-4063-BD4B-783E96905F17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179</TotalTime>
  <Words>964</Words>
  <Application>Microsoft Office PowerPoint</Application>
  <PresentationFormat>On-screen Show (4:3)</PresentationFormat>
  <Paragraphs>64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Flow</vt:lpstr>
      <vt:lpstr>Worksheet</vt:lpstr>
      <vt:lpstr>Rotations in the Coordinate Plane</vt:lpstr>
      <vt:lpstr>What is a rotation?</vt:lpstr>
      <vt:lpstr>Working through an example</vt:lpstr>
      <vt:lpstr>If rotated about the origin</vt:lpstr>
      <vt:lpstr>Another example (rotated across origin)</vt:lpstr>
      <vt:lpstr>Ideas for application</vt:lpstr>
      <vt:lpstr>Making Connections</vt:lpstr>
    </vt:vector>
  </TitlesOfParts>
  <Company>UNC Charlotte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Reflections in the Coordinate Plane</dc:title>
  <dc:creator>bsmit224</dc:creator>
  <cp:lastModifiedBy>test</cp:lastModifiedBy>
  <cp:revision>35</cp:revision>
  <dcterms:created xsi:type="dcterms:W3CDTF">2011-10-27T16:26:15Z</dcterms:created>
  <dcterms:modified xsi:type="dcterms:W3CDTF">2013-02-06T20:11:22Z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0x01010026EA3B4BEBF43C4E9307A9D9FFBE64DB</vt:lpwstr>
  </property>
</Properties>
</file>