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9DE7-69D9-45D4-9023-B278D64208E0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D8BB5-7D15-4DD0-9089-F6FA48244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F790-FD4B-4FD9-B9F0-E64FBEAE0711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5021526" cy="365125"/>
          </a:xfrm>
        </p:spPr>
        <p:txBody>
          <a:bodyPr/>
          <a:lstStyle/>
          <a:p>
            <a:r>
              <a:rPr lang="en-US" dirty="0" smtClean="0"/>
              <a:t>NCSC Sample Instructional Unit - Elementary Measurement Lesson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1AD7-65E1-43F8-B290-878D25E4E100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7033-9890-4673-9E8A-300C6E6259D7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DF78-DBF4-4F69-9D22-CCEBBA9E3450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E98F-5EB5-4275-A282-4416CD795523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996474" cy="365125"/>
          </a:xfrm>
        </p:spPr>
        <p:txBody>
          <a:bodyPr/>
          <a:lstStyle/>
          <a:p>
            <a:r>
              <a:rPr lang="en-US" dirty="0" smtClean="0"/>
              <a:t>NCSC Sample Instructional Unit - Elementary Measurement Lesson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195-95D7-4132-B6EA-8F6CE3DAAD4E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996474" cy="365125"/>
          </a:xfrm>
        </p:spPr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BD1-488D-42B1-8D00-ED93F6D6E977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F244-1D3D-4236-9145-F806ED54CCF5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DC70-9A57-4CC8-9D1D-CFE00CAAA8BD}" type="datetime1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5565-8635-4DB9-AB7C-81E9C324B95C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1E09-6D99-4FD4-91EC-6B3EDA8D0F5F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04AD-C943-47F3-92FD-3B36383212D2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FD88E2-81B9-4AB4-8522-EEAF0168C5BF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Game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5017226" cy="365125"/>
          </a:xfrm>
        </p:spPr>
        <p:txBody>
          <a:bodyPr/>
          <a:lstStyle/>
          <a:p>
            <a:r>
              <a:rPr lang="en-US" dirty="0" smtClean="0"/>
              <a:t>NCSC Sample Instructional Unit - Elementary Measurement Lesson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7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174373"/>
            <a:ext cx="8042276" cy="1459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perimeter of the square above is 16 cm.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712237" y="1516773"/>
            <a:ext cx="3657600" cy="3657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3614" y="3048888"/>
            <a:ext cx="612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 in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174373"/>
            <a:ext cx="8042276" cy="1459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 A L S E – The perimeter of the square above is 16 </a:t>
            </a:r>
            <a:r>
              <a:rPr lang="en-US" sz="4000" dirty="0" smtClean="0">
                <a:solidFill>
                  <a:srgbClr val="FF0000"/>
                </a:solidFill>
              </a:rPr>
              <a:t>in</a:t>
            </a:r>
            <a:r>
              <a:rPr lang="en-US" sz="4000" dirty="0" smtClean="0"/>
              <a:t>, </a:t>
            </a:r>
            <a:r>
              <a:rPr lang="en-US" sz="4000" dirty="0" smtClean="0"/>
              <a:t>not cm.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712237" y="1516773"/>
            <a:ext cx="3657600" cy="3657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3614" y="3048888"/>
            <a:ext cx="612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 in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5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970534"/>
            <a:ext cx="8042276" cy="1459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area of the rectangle above is 14 ft.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444470" y="2191010"/>
            <a:ext cx="45720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31614" y="2907768"/>
            <a:ext cx="56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</a:t>
            </a:r>
            <a:r>
              <a:rPr lang="en-US" b="1" dirty="0" err="1" smtClean="0"/>
              <a:t>ft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2697" y="4019810"/>
            <a:ext cx="56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 </a:t>
            </a:r>
            <a:r>
              <a:rPr lang="en-US" b="1" dirty="0" err="1" smtClean="0"/>
              <a:t>ft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10" y="4970534"/>
            <a:ext cx="8748139" cy="1459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 A L S E The </a:t>
            </a:r>
            <a:r>
              <a:rPr lang="en-US" sz="4000" b="1" dirty="0" smtClean="0"/>
              <a:t>area</a:t>
            </a:r>
            <a:r>
              <a:rPr lang="en-US" sz="4000" dirty="0" smtClean="0"/>
              <a:t> of the rectangle above is 10 ft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. The </a:t>
            </a:r>
            <a:r>
              <a:rPr lang="en-US" sz="4000" i="1" dirty="0" smtClean="0"/>
              <a:t>perimeter</a:t>
            </a:r>
            <a:r>
              <a:rPr lang="en-US" sz="4000" dirty="0" smtClean="0"/>
              <a:t> is 14 ft.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444470" y="2191010"/>
            <a:ext cx="45720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31614" y="2907768"/>
            <a:ext cx="56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</a:t>
            </a:r>
            <a:r>
              <a:rPr lang="en-US" b="1" dirty="0" err="1" smtClean="0"/>
              <a:t>ft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2697" y="4019810"/>
            <a:ext cx="56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 </a:t>
            </a:r>
            <a:r>
              <a:rPr lang="en-US" b="1" dirty="0" err="1" smtClean="0"/>
              <a:t>ft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 inch is bigger than a foot.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An inch is bigger than a foot.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F A L S E</a:t>
            </a:r>
          </a:p>
          <a:p>
            <a:pPr marL="0" indent="0" algn="ctr">
              <a:buNone/>
            </a:pPr>
            <a:r>
              <a:rPr lang="en-US" sz="4000" dirty="0" smtClean="0"/>
              <a:t>It takes 12 inches to equal 1 foot.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8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 </a:t>
            </a:r>
            <a:r>
              <a:rPr lang="en-US" sz="4000" dirty="0" smtClean="0"/>
              <a:t>meter is bigger than a centimeter.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4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 R U E</a:t>
            </a:r>
          </a:p>
          <a:p>
            <a:pPr marL="0" indent="0" algn="ctr">
              <a:buNone/>
            </a:pPr>
            <a:r>
              <a:rPr lang="en-US" sz="4000" dirty="0" smtClean="0"/>
              <a:t>It takes 100 centimeters to equal 1 meter.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2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To measure the length of a hallway, you would most likely use a tape measure or yard stick rather than a ruler.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2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 R U E</a:t>
            </a:r>
          </a:p>
          <a:p>
            <a:pPr marL="0" indent="0" algn="ctr">
              <a:buNone/>
            </a:pPr>
            <a:r>
              <a:rPr lang="en-US" sz="4000" dirty="0" smtClean="0"/>
              <a:t>Rulers are marked in inches or centimeters, which are smaller units and less appropriate for measuring a longer length like a hallway.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3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Perimeter means the amount of space inside a figure.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1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16463"/>
            <a:ext cx="8042276" cy="302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 A L S E</a:t>
            </a:r>
          </a:p>
          <a:p>
            <a:pPr marL="0" indent="0" algn="ctr">
              <a:buNone/>
            </a:pPr>
            <a:r>
              <a:rPr lang="en-US" sz="4000" dirty="0" smtClean="0"/>
              <a:t>The amount of space inside a figure is called area. Perimeter is the distance around a figure.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54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76</TotalTime>
  <Words>391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Measurement Unit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Unit</dc:title>
  <dc:creator>Alson Cole III</dc:creator>
  <cp:lastModifiedBy>Carrie</cp:lastModifiedBy>
  <cp:revision>7</cp:revision>
  <dcterms:created xsi:type="dcterms:W3CDTF">2011-12-31T03:30:29Z</dcterms:created>
  <dcterms:modified xsi:type="dcterms:W3CDTF">2014-01-02T16:10:57Z</dcterms:modified>
</cp:coreProperties>
</file>