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0"/>
  </p:handoutMasterIdLst>
  <p:sldIdLst>
    <p:sldId id="256" r:id="rId5"/>
    <p:sldId id="257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8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Susan.Weigert@Ed.gov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two-step equations with fractions and decimals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methods for solving two 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4040188" cy="6397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Myriad Pro"/>
              </a:rPr>
              <a:t>	Method </a:t>
            </a:r>
            <a:r>
              <a:rPr lang="en-US" sz="2400" dirty="0" smtClean="0">
                <a:latin typeface="Myriad Pro"/>
              </a:rPr>
              <a:t>1: isolate the variable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724400" y="1447800"/>
            <a:ext cx="4041775" cy="6397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Myriad Pro"/>
              </a:rPr>
              <a:t>	Method </a:t>
            </a:r>
            <a:r>
              <a:rPr lang="en-US" sz="2400" dirty="0" smtClean="0">
                <a:latin typeface="Myriad Pro"/>
              </a:rPr>
              <a:t>2: Multiply both sides by the denominator</a:t>
            </a:r>
          </a:p>
          <a:p>
            <a:endParaRPr lang="en-US" sz="2400" dirty="0">
              <a:latin typeface="Myriad Pro"/>
            </a:endParaRPr>
          </a:p>
        </p:txBody>
      </p:sp>
      <p:pic>
        <p:nvPicPr>
          <p:cNvPr id="27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819400"/>
            <a:ext cx="628650" cy="523875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553200" cy="3810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743200"/>
            <a:ext cx="628650" cy="523875"/>
          </a:xfrm>
          <a:prstGeom prst="rect">
            <a:avLst/>
          </a:prstGeom>
          <a:noFill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352800"/>
            <a:ext cx="628650" cy="5238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191000"/>
            <a:ext cx="1162050" cy="523875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876800"/>
            <a:ext cx="923925" cy="523875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5486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r=13</a:t>
            </a:r>
            <a:endParaRPr lang="en-US" sz="1400" dirty="0">
              <a:latin typeface="Myriad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3276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1: rewrite to sum of two fractions</a:t>
            </a:r>
            <a:endParaRPr lang="en-US" sz="16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4114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2: subtract both sides by 7/4</a:t>
            </a:r>
            <a:endParaRPr lang="en-US" sz="1600" dirty="0">
              <a:latin typeface="Myriad Pro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4876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3:  multiply both sides by 4</a:t>
            </a:r>
            <a:endParaRPr lang="en-US" sz="1600" dirty="0">
              <a:latin typeface="Myriad Pro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447800" y="3581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1"/>
          </p:cNvCxnSpPr>
          <p:nvPr/>
        </p:nvCxnSpPr>
        <p:spPr>
          <a:xfrm flipH="1">
            <a:off x="1752600" y="4407188"/>
            <a:ext cx="6096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600200" y="5105400"/>
            <a:ext cx="6096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429000"/>
            <a:ext cx="1076325" cy="523875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114800"/>
            <a:ext cx="704850" cy="361950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95800"/>
            <a:ext cx="1238250" cy="36195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5181600" y="5105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r=13</a:t>
            </a:r>
            <a:endParaRPr lang="en-US" sz="1400" dirty="0">
              <a:latin typeface="Myriad Pro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3276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1: multiply both sides by 4</a:t>
            </a:r>
            <a:endParaRPr lang="en-US" sz="1600" dirty="0">
              <a:latin typeface="Myriad Pr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4267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2: subtract both sides by 7</a:t>
            </a:r>
            <a:endParaRPr lang="en-US" sz="1600" dirty="0">
              <a:latin typeface="Myriad Pro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248400" y="3581400"/>
            <a:ext cx="6096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1"/>
          </p:cNvCxnSpPr>
          <p:nvPr/>
        </p:nvCxnSpPr>
        <p:spPr>
          <a:xfrm flipH="1">
            <a:off x="6553200" y="4559588"/>
            <a:ext cx="2286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two step word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2400" dirty="0" smtClean="0"/>
              <a:t>The Smith family spent $52.00 on concert tickets. This cost included a $3.25 service fee for buying them online and the original cost of the ticket was $9.75 each. How many tickets did the Smiths buy?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505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Total cost 	=	</a:t>
            </a:r>
            <a:r>
              <a:rPr lang="en-US" dirty="0" smtClean="0">
                <a:solidFill>
                  <a:srgbClr val="FF0000"/>
                </a:solidFill>
                <a:latin typeface="Myriad Pro"/>
              </a:rPr>
              <a:t>tickets</a:t>
            </a:r>
            <a:r>
              <a:rPr lang="en-US" dirty="0" smtClean="0">
                <a:latin typeface="Myriad Pro"/>
              </a:rPr>
              <a:t>	+	</a:t>
            </a:r>
            <a:r>
              <a:rPr lang="en-US" dirty="0" smtClean="0">
                <a:solidFill>
                  <a:srgbClr val="0000FF"/>
                </a:solidFill>
                <a:latin typeface="Myriad Pro"/>
              </a:rPr>
              <a:t>service fee</a:t>
            </a:r>
            <a:endParaRPr lang="en-US" dirty="0">
              <a:solidFill>
                <a:srgbClr val="0000FF"/>
              </a:solidFill>
              <a:latin typeface="Myriad Pro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14800"/>
            <a:ext cx="1838325" cy="476250"/>
          </a:xfrm>
          <a:prstGeom prst="rect">
            <a:avLst/>
          </a:prstGeom>
          <a:noFill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648200"/>
            <a:ext cx="3133725" cy="476250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105400"/>
            <a:ext cx="1219200" cy="70485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5867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yriad Pro"/>
              </a:rPr>
              <a:t>5=t</a:t>
            </a:r>
            <a:endParaRPr lang="en-US" dirty="0">
              <a:latin typeface="Myriad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4495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1: subtract 3.25 from each side</a:t>
            </a:r>
            <a:endParaRPr lang="en-US" sz="16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0" y="5105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2: divide both sides by 9.75</a:t>
            </a:r>
            <a:endParaRPr lang="en-US" sz="1600" dirty="0">
              <a:latin typeface="Myriad Pro"/>
            </a:endParaRPr>
          </a:p>
        </p:txBody>
      </p:sp>
      <p:cxnSp>
        <p:nvCxnSpPr>
          <p:cNvPr id="21" name="Straight Arrow Connector 20"/>
          <p:cNvCxnSpPr>
            <a:stCxn id="18" idx="1"/>
          </p:cNvCxnSpPr>
          <p:nvPr/>
        </p:nvCxnSpPr>
        <p:spPr>
          <a:xfrm flipH="1">
            <a:off x="5486400" y="4788188"/>
            <a:ext cx="4572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648200" y="54102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3"/>
          <p:cNvSpPr>
            <a:spLocks noGrp="1"/>
          </p:cNvSpPr>
          <p:nvPr/>
        </p:nvSpPr>
        <p:spPr>
          <a:xfrm>
            <a:off x="533400" y="6324600"/>
            <a:ext cx="6553200" cy="533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Create personally-relevant word problems</a:t>
            </a:r>
          </a:p>
          <a:p>
            <a:pPr lvl="1"/>
            <a:r>
              <a:rPr lang="en-US" sz="2000" dirty="0" smtClean="0"/>
              <a:t>Example: Your car broke down, labor to fix it cost $40 per hour plus $430 for the parts.  The total cost is $630. How many hours of labor did it take?</a:t>
            </a:r>
          </a:p>
          <a:p>
            <a:endParaRPr lang="en-US" sz="2400" dirty="0" smtClean="0"/>
          </a:p>
          <a:p>
            <a:r>
              <a:rPr lang="en-US" sz="2400" dirty="0" smtClean="0"/>
              <a:t>Color code parts of the equation as shown in the examples in this PowerPoint</a:t>
            </a:r>
          </a:p>
          <a:p>
            <a:endParaRPr lang="en-US" sz="2400" dirty="0" smtClean="0"/>
          </a:p>
          <a:p>
            <a:r>
              <a:rPr lang="en-US" sz="2400" dirty="0" smtClean="0"/>
              <a:t>Check answers by plugging the answer into the original equation to make sure both sides are equal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6553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Multiplying and dividing decimals address the following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Core Content Connectors</a:t>
            </a:r>
          </a:p>
          <a:p>
            <a:pPr lvl="1"/>
            <a:r>
              <a:rPr lang="en-US" sz="2400" dirty="0" smtClean="0"/>
              <a:t>6.NO.2c3 Solve one step addition, subtraction, multiplication, or division problems with fractions or decimals</a:t>
            </a:r>
          </a:p>
          <a:p>
            <a:pPr lvl="1"/>
            <a:r>
              <a:rPr lang="en-US" sz="2400" dirty="0" smtClean="0"/>
              <a:t>8.NO.2i4 Solve two step addition, subtraction, multiplication, and division problems with fractions, decimals, or positive/negative numbers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553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8028ED-2283-490B-B84C-55EA356CA7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75AC1E-A940-4674-805B-C1E105295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24920D-CF6A-4023-8B3A-71004688C3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542</TotalTime>
  <Words>558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NCSC theme</vt:lpstr>
      <vt:lpstr>Solving two-step equations with fractions and decimals</vt:lpstr>
      <vt:lpstr>Two methods for solving two step equations</vt:lpstr>
      <vt:lpstr>Solving two step word problem</vt:lpstr>
      <vt:lpstr>Ideas for application 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84</cp:revision>
  <dcterms:created xsi:type="dcterms:W3CDTF">2011-10-26T16:18:28Z</dcterms:created>
  <dcterms:modified xsi:type="dcterms:W3CDTF">2013-11-06T16:09:29Z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