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0AB05D-DFAB-49E3-99E6-6650C2EA41E9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ratios without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2484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proportional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Another way to solve ratios is by using proportional reasoning and not an algorithm. </a:t>
            </a:r>
          </a:p>
          <a:p>
            <a:endParaRPr lang="en-US" dirty="0" smtClean="0"/>
          </a:p>
          <a:p>
            <a:r>
              <a:rPr lang="en-US" dirty="0" smtClean="0"/>
              <a:t>Solving ratios without using an algorithm often requires using a conversion table.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next slide demonstrates how you can solve the same word problem with and without using an algorithm 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2438400"/>
            <a:ext cx="552450" cy="781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vs. Reasoning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idx="1"/>
          </p:nvPr>
        </p:nvSpPr>
        <p:spPr>
          <a:xfrm>
            <a:off x="304800" y="2667000"/>
            <a:ext cx="4040188" cy="659352"/>
          </a:xfrm>
        </p:spPr>
        <p:txBody>
          <a:bodyPr/>
          <a:lstStyle/>
          <a:p>
            <a:r>
              <a:rPr lang="en-US" dirty="0" smtClean="0"/>
              <a:t>Using the algorithm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half" idx="3"/>
          </p:nvPr>
        </p:nvSpPr>
        <p:spPr>
          <a:xfrm>
            <a:off x="3886200" y="2667000"/>
            <a:ext cx="4041775" cy="654843"/>
          </a:xfrm>
        </p:spPr>
        <p:txBody>
          <a:bodyPr/>
          <a:lstStyle/>
          <a:p>
            <a:r>
              <a:rPr lang="en-US" dirty="0" smtClean="0"/>
              <a:t>No Algorithm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2484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57200" y="19050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Problem: If you can drive 250 miles on 1 tanks of gas, then how many miles can you drive on 5 tanks of gas</a:t>
            </a:r>
            <a:endParaRPr lang="en-US" dirty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64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2171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64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429000"/>
            <a:ext cx="714375" cy="704850"/>
          </a:xfrm>
          <a:prstGeom prst="rect">
            <a:avLst/>
          </a:prstGeom>
          <a:noFill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4191000"/>
            <a:ext cx="1057275" cy="533400"/>
          </a:xfrm>
          <a:prstGeom prst="rect">
            <a:avLst/>
          </a:prstGeom>
          <a:noFill/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4800600"/>
            <a:ext cx="828675" cy="476250"/>
          </a:xfrm>
          <a:prstGeom prst="rect">
            <a:avLst/>
          </a:prstGeom>
          <a:noFill/>
        </p:spPr>
      </p:pic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64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2171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764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67600" y="3276600"/>
            <a:ext cx="152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conversion table would have been filled in by students using multiplication or addition</a:t>
            </a:r>
            <a:endParaRPr lang="en-US" sz="1400" dirty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3352800" y="3352800"/>
          <a:ext cx="3939540" cy="2926080"/>
        </p:xfrm>
        <a:graphic>
          <a:graphicData uri="http://schemas.openxmlformats.org/drawingml/2006/table">
            <a:tbl>
              <a:tblPr/>
              <a:tblGrid>
                <a:gridCol w="1628075"/>
                <a:gridCol w="2311465"/>
              </a:tblGrid>
              <a:tr h="2794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Tanks of gas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Mileage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250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500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750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1000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1250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students complete the table, have them graph their results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 the example provided previously, the tanks would serve as x-coordinates and the miles would be the y-coordinates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demonstrates that as the number of tanks increases, so does the mileage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Solving ratios without using algorithms addresses the following middle school Core Content Connectors</a:t>
            </a:r>
          </a:p>
          <a:p>
            <a:pPr lvl="1"/>
            <a:r>
              <a:rPr lang="en-US" smtClean="0"/>
              <a:t>6.ME.1b4 </a:t>
            </a:r>
            <a:r>
              <a:rPr lang="en-US" dirty="0" smtClean="0"/>
              <a:t>Complete a conversion table for length, mass, time, volume</a:t>
            </a:r>
          </a:p>
          <a:p>
            <a:pPr lvl="1"/>
            <a:r>
              <a:rPr lang="en-US" dirty="0" smtClean="0"/>
              <a:t>6.PRF.2a3 Use variables to represent two quantities in a real-world problem that change in relationship to one another</a:t>
            </a:r>
          </a:p>
          <a:p>
            <a:pPr lvl="1"/>
            <a:r>
              <a:rPr lang="en-US" dirty="0" smtClean="0"/>
              <a:t>6.PRF.1c2 Represent proportional relationships on a line graph</a:t>
            </a:r>
          </a:p>
          <a:p>
            <a:pPr lvl="1"/>
            <a:r>
              <a:rPr lang="en-US" dirty="0" smtClean="0"/>
              <a:t>6.PRF.2b5 Use ratios and reasoning to solve real-world mathematical problems</a:t>
            </a:r>
          </a:p>
          <a:p>
            <a:pPr lvl="1"/>
            <a:r>
              <a:rPr lang="en-US" dirty="0" smtClean="0"/>
              <a:t>7.PRF.1e2 Represent proportional relationships on a line graph</a:t>
            </a:r>
          </a:p>
          <a:p>
            <a:pPr lvl="1"/>
            <a:r>
              <a:rPr lang="en-US" dirty="0" smtClean="0"/>
              <a:t>7.PRF.1g2 Use variables to represent quantities in a real-world or mathematical problems, and construct simple equations and inequalities to solve problems by reasoning about the quantities</a:t>
            </a:r>
          </a:p>
          <a:p>
            <a:pPr lvl="1"/>
            <a:r>
              <a:rPr lang="en-US" dirty="0" smtClean="0"/>
              <a:t>8.PRF.1e2 Represent proportional relationships on a line graph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9FF1EB-9FC2-4B4D-898A-1210835B3737}"/>
</file>

<file path=customXml/itemProps2.xml><?xml version="1.0" encoding="utf-8"?>
<ds:datastoreItem xmlns:ds="http://schemas.openxmlformats.org/officeDocument/2006/customXml" ds:itemID="{63867953-84B1-47CA-9E99-1881C427EDDC}"/>
</file>

<file path=customXml/itemProps3.xml><?xml version="1.0" encoding="utf-8"?>
<ds:datastoreItem xmlns:ds="http://schemas.openxmlformats.org/officeDocument/2006/customXml" ds:itemID="{3801FE5E-3B2A-4B9D-9A48-7031C0CA346F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574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Solving ratios without algorithms</vt:lpstr>
      <vt:lpstr>Using proportional reasoning</vt:lpstr>
      <vt:lpstr>Algorithm vs. Reasoning</vt:lpstr>
      <vt:lpstr>Ideas for application</vt:lpstr>
      <vt:lpstr>Making connections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Unit Rates</dc:title>
  <dc:creator>bsmit224</dc:creator>
  <cp:lastModifiedBy>test</cp:lastModifiedBy>
  <cp:revision>18</cp:revision>
  <dcterms:created xsi:type="dcterms:W3CDTF">2011-11-30T14:59:54Z</dcterms:created>
  <dcterms:modified xsi:type="dcterms:W3CDTF">2013-05-14T13:44:05Z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