
<file path=[Content_Types].xml><?xml version="1.0" encoding="utf-8"?>
<Types xmlns="http://schemas.openxmlformats.org/package/2006/content-types"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handoutMasterIdLst>
    <p:handoutMasterId r:id="rId13"/>
  </p:handoutMasterIdLst>
  <p:sldIdLst>
    <p:sldId id="256" r:id="rId5"/>
    <p:sldId id="258" r:id="rId6"/>
    <p:sldId id="268" r:id="rId7"/>
    <p:sldId id="264" r:id="rId8"/>
    <p:sldId id="266" r:id="rId9"/>
    <p:sldId id="267" r:id="rId10"/>
    <p:sldId id="260" r:id="rId11"/>
    <p:sldId id="261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bpolly" initials="a" lastIdx="6" clrIdx="0"/>
  <p:cmAuthor id="1" name="Angel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046" autoAdjust="0"/>
    <p:restoredTop sz="94660"/>
  </p:normalViewPr>
  <p:slideViewPr>
    <p:cSldViewPr>
      <p:cViewPr>
        <p:scale>
          <a:sx n="70" d="100"/>
          <a:sy n="70" d="100"/>
        </p:scale>
        <p:origin x="-1770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E3424F-8C08-46CA-95D6-3A3FD5B723BE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B02304-E807-4F07-A8C3-9B1CCBDB2EB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119790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3528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 b="0" i="0">
                <a:solidFill>
                  <a:schemeClr val="tx1">
                    <a:lumMod val="50000"/>
                    <a:lumOff val="50000"/>
                  </a:schemeClr>
                </a:solidFill>
                <a:latin typeface="Myriad Pro"/>
                <a:cs typeface="Myriad Pro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457200" y="2057400"/>
            <a:ext cx="8229600" cy="1143000"/>
          </a:xfrm>
        </p:spPr>
        <p:txBody>
          <a:bodyPr>
            <a:normAutofit/>
          </a:bodyPr>
          <a:lstStyle>
            <a:lvl1pPr>
              <a:defRPr sz="38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 i="0">
                <a:solidFill>
                  <a:srgbClr val="1B77BC"/>
                </a:solidFill>
                <a:latin typeface="Myriad Pro"/>
                <a:cs typeface="Myriad Pro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 i="0">
                <a:latin typeface="Myriad Pro"/>
                <a:cs typeface="Myriad Pro"/>
              </a:defRPr>
            </a:lvl1pPr>
            <a:lvl2pPr>
              <a:defRPr b="0" i="0">
                <a:latin typeface="Myriad Pro"/>
                <a:cs typeface="Myriad Pro"/>
              </a:defRPr>
            </a:lvl2pPr>
            <a:lvl3pPr>
              <a:defRPr b="0" i="0">
                <a:latin typeface="Myriad Pro"/>
                <a:cs typeface="Myriad Pro"/>
              </a:defRPr>
            </a:lvl3pPr>
            <a:lvl4pPr>
              <a:defRPr b="0" i="0">
                <a:latin typeface="Myriad Pro"/>
                <a:cs typeface="Myriad Pro"/>
              </a:defRPr>
            </a:lvl4pPr>
            <a:lvl5pPr>
              <a:defRPr b="0" i="0">
                <a:latin typeface="Myriad Pro"/>
                <a:cs typeface="Myriad Pro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B60AB05D-DFAB-49E3-99E6-6650C2EA41E9}" type="datetimeFigureOut">
              <a:rPr lang="en-US" smtClean="0"/>
              <a:pPr/>
              <a:t>11/11/2013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5DBDDB1E-B6DF-45DE-B292-53E77B778A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ヒラギノ角ゴ Pro W3" charset="-128"/>
          <a:cs typeface="+mj-cs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ヒラギノ角ゴ Pro W3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ヒラギノ角ゴ Pro W3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Expressions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expression?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An expressions is a mathematical statement that includes terms and coefficients</a:t>
            </a:r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endParaRPr lang="en-US" sz="2800" dirty="0" smtClean="0"/>
          </a:p>
          <a:p>
            <a:r>
              <a:rPr lang="en-US" sz="2800" dirty="0" smtClean="0"/>
              <a:t>Unlike an equation, </a:t>
            </a:r>
          </a:p>
          <a:p>
            <a:pPr>
              <a:buNone/>
            </a:pPr>
            <a:r>
              <a:rPr lang="en-US" sz="2800" dirty="0" smtClean="0"/>
              <a:t>expressions are simplified NOT solved</a:t>
            </a:r>
          </a:p>
          <a:p>
            <a:endParaRPr lang="en-US" sz="2800" dirty="0" smtClean="0"/>
          </a:p>
          <a:p>
            <a:pPr>
              <a:buNone/>
            </a:pPr>
            <a:endParaRPr lang="en-US" sz="2800" dirty="0" smtClean="0"/>
          </a:p>
        </p:txBody>
      </p:sp>
      <p:sp>
        <p:nvSpPr>
          <p:cNvPr id="8" name="Footer Placeholder 3"/>
          <p:cNvSpPr>
            <a:spLocks noGrp="1"/>
          </p:cNvSpPr>
          <p:nvPr/>
        </p:nvSpPr>
        <p:spPr>
          <a:xfrm>
            <a:off x="533400" y="6172200"/>
            <a:ext cx="6477000" cy="533401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536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362200" y="3505200"/>
            <a:ext cx="6553200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smtClean="0">
                <a:latin typeface="Myriad Pro"/>
              </a:rPr>
              <a:t>6y + 4 + 3y +x + 2</a:t>
            </a:r>
            <a:endParaRPr lang="en-US" sz="3400" dirty="0">
              <a:latin typeface="Myriad Pro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76800" y="49530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Like terms</a:t>
            </a:r>
            <a:endParaRPr lang="en-US" dirty="0">
              <a:latin typeface="Myriad Pro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257800" y="2743200"/>
            <a:ext cx="1447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Myriad Pro"/>
              </a:rPr>
              <a:t>coefficient</a:t>
            </a:r>
            <a:endParaRPr lang="en-US" dirty="0">
              <a:latin typeface="Myriad Pro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5715000" y="3048000"/>
            <a:ext cx="0" cy="6217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1" idx="0"/>
          </p:cNvCxnSpPr>
          <p:nvPr/>
        </p:nvCxnSpPr>
        <p:spPr>
          <a:xfrm flipH="1" flipV="1">
            <a:off x="4419600" y="4114800"/>
            <a:ext cx="11811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11" idx="0"/>
          </p:cNvCxnSpPr>
          <p:nvPr/>
        </p:nvCxnSpPr>
        <p:spPr>
          <a:xfrm flipV="1">
            <a:off x="5600700" y="4114800"/>
            <a:ext cx="190500" cy="8382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Breaking down the expression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Expressions have many components called factors</a:t>
            </a:r>
          </a:p>
          <a:p>
            <a:pPr lvl="1"/>
            <a:r>
              <a:rPr lang="en-US" sz="2400" dirty="0" smtClean="0"/>
              <a:t>Example: 2(x+5) has two factors</a:t>
            </a:r>
          </a:p>
          <a:p>
            <a:pPr lvl="2"/>
            <a:r>
              <a:rPr lang="en-US" sz="2000" dirty="0" smtClean="0"/>
              <a:t>Factor 1: 2</a:t>
            </a:r>
          </a:p>
          <a:p>
            <a:pPr lvl="2"/>
            <a:r>
              <a:rPr lang="en-US" sz="2000" dirty="0" smtClean="0"/>
              <a:t>Factor 2: (x+5)</a:t>
            </a:r>
          </a:p>
          <a:p>
            <a:endParaRPr lang="en-US" sz="2800" dirty="0" smtClean="0"/>
          </a:p>
          <a:p>
            <a:r>
              <a:rPr lang="en-US" sz="2800" dirty="0" smtClean="0"/>
              <a:t>Sometimes those factors include exponents</a:t>
            </a:r>
          </a:p>
          <a:p>
            <a:pPr lvl="1"/>
            <a:r>
              <a:rPr lang="en-US" sz="2400" dirty="0" smtClean="0"/>
              <a:t>Example: (x+5)</a:t>
            </a:r>
            <a:r>
              <a:rPr lang="en-US" sz="2400" baseline="30000" dirty="0" smtClean="0"/>
              <a:t>2</a:t>
            </a:r>
            <a:r>
              <a:rPr lang="en-US" sz="2400" dirty="0" smtClean="0"/>
              <a:t>  really means (x+5) (x+5)</a:t>
            </a:r>
          </a:p>
          <a:p>
            <a:pPr lvl="1"/>
            <a:endParaRPr lang="en-US" sz="2400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Simplifying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When simplifying expressions, it is important to remember the order of operations</a:t>
            </a:r>
          </a:p>
          <a:p>
            <a:endParaRPr lang="en-US" sz="2800" dirty="0" smtClean="0"/>
          </a:p>
          <a:p>
            <a:pPr lvl="1"/>
            <a:r>
              <a:rPr lang="en-US" sz="2400" dirty="0" smtClean="0"/>
              <a:t>Terms within parenthesis are simplified first</a:t>
            </a:r>
          </a:p>
          <a:p>
            <a:pPr lvl="1"/>
            <a:r>
              <a:rPr lang="en-US" sz="2400" dirty="0" smtClean="0"/>
              <a:t>Then exponents</a:t>
            </a:r>
          </a:p>
          <a:p>
            <a:pPr lvl="1"/>
            <a:r>
              <a:rPr lang="en-US" sz="2400" dirty="0" smtClean="0"/>
              <a:t>Then terms that are either multiplied or divided</a:t>
            </a:r>
          </a:p>
          <a:p>
            <a:pPr lvl="1"/>
            <a:r>
              <a:rPr lang="en-US" sz="2400" dirty="0" smtClean="0"/>
              <a:t>Then terms that are either added to or subtracted from</a:t>
            </a:r>
          </a:p>
          <a:p>
            <a:endParaRPr lang="en-US" sz="2800" dirty="0" smtClean="0"/>
          </a:p>
          <a:p>
            <a:endParaRPr lang="en-US" sz="2800" dirty="0"/>
          </a:p>
        </p:txBody>
      </p:sp>
      <p:sp>
        <p:nvSpPr>
          <p:cNvPr id="8" name="Footer Placeholder 3"/>
          <p:cNvSpPr>
            <a:spLocks noGrp="1"/>
          </p:cNvSpPr>
          <p:nvPr/>
        </p:nvSpPr>
        <p:spPr>
          <a:xfrm>
            <a:off x="533400" y="62484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Simplifying Expressions: An example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133600" y="19050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6(4x + 7x)-16x +14</a:t>
            </a:r>
            <a:endParaRPr lang="en-US" sz="2800" dirty="0">
              <a:latin typeface="Myriad Pro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09800" y="3200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6(11x)-16x +14</a:t>
            </a:r>
            <a:endParaRPr lang="en-US" sz="2800" dirty="0">
              <a:latin typeface="Myriad Pro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209800" y="42672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66x-16x +14</a:t>
            </a:r>
            <a:endParaRPr lang="en-US" sz="2800" dirty="0">
              <a:latin typeface="Myriad Pro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133600" y="5105400"/>
            <a:ext cx="4800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latin typeface="Myriad Pro"/>
              </a:rPr>
              <a:t>50x +14</a:t>
            </a:r>
            <a:endParaRPr lang="en-US" sz="2800" dirty="0">
              <a:latin typeface="Myriad Pro"/>
            </a:endParaRPr>
          </a:p>
        </p:txBody>
      </p:sp>
      <p:sp>
        <p:nvSpPr>
          <p:cNvPr id="11" name="Footer Placeholder 3"/>
          <p:cNvSpPr>
            <a:spLocks noGrp="1"/>
          </p:cNvSpPr>
          <p:nvPr/>
        </p:nvSpPr>
        <p:spPr>
          <a:xfrm>
            <a:off x="533400" y="62484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" y="2819400"/>
            <a:ext cx="2209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1: Simplify terms in parenthesis</a:t>
            </a:r>
            <a:endParaRPr lang="en-US" sz="1600" dirty="0">
              <a:latin typeface="Myriad Pro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324600" y="3505200"/>
            <a:ext cx="251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2: Simplify terms that are multiplied</a:t>
            </a:r>
            <a:endParaRPr lang="en-US" sz="1600" dirty="0">
              <a:latin typeface="Myriad Pro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28600" y="41910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Step 3: Simplify terms that are multiplied</a:t>
            </a:r>
            <a:endParaRPr lang="en-US" sz="1600" dirty="0">
              <a:latin typeface="Myriad Pro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6096000" y="5181600"/>
            <a:ext cx="2743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Myriad Pro"/>
              </a:rPr>
              <a:t>This is the simplest version of the expression</a:t>
            </a:r>
            <a:endParaRPr lang="en-US" sz="1600" dirty="0">
              <a:latin typeface="Myriad Pro"/>
            </a:endParaRPr>
          </a:p>
        </p:txBody>
      </p:sp>
      <p:cxnSp>
        <p:nvCxnSpPr>
          <p:cNvPr id="17" name="Straight Arrow Connector 16"/>
          <p:cNvCxnSpPr>
            <a:stCxn id="12" idx="3"/>
          </p:cNvCxnSpPr>
          <p:nvPr/>
        </p:nvCxnSpPr>
        <p:spPr>
          <a:xfrm>
            <a:off x="2667000" y="3111788"/>
            <a:ext cx="1143000" cy="1648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>
            <a:stCxn id="13" idx="1"/>
          </p:cNvCxnSpPr>
          <p:nvPr/>
        </p:nvCxnSpPr>
        <p:spPr>
          <a:xfrm flipH="1">
            <a:off x="4114800" y="3797588"/>
            <a:ext cx="2209800" cy="5458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438400" y="4648200"/>
            <a:ext cx="1371600" cy="7620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Expressions and Word 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In addition to simplifying expressions, students also need to practice generating an expression based on a word problem</a:t>
            </a:r>
          </a:p>
          <a:p>
            <a:endParaRPr lang="en-US" sz="2800" dirty="0" smtClean="0"/>
          </a:p>
          <a:p>
            <a:r>
              <a:rPr lang="en-US" sz="2800" dirty="0" smtClean="0"/>
              <a:t>Example: A movie theater charges $6.00 for an adult ticket, plus an additional $2.00 fee if you buy the ticket online. Write an expression to find the total cost of x tickets.</a:t>
            </a:r>
          </a:p>
          <a:p>
            <a:pPr>
              <a:buNone/>
            </a:pPr>
            <a:r>
              <a:rPr lang="en-US" sz="2800" dirty="0" smtClean="0"/>
              <a:t>				Answer: 6x +2x= 8x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Create personally relevant word problems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Pair terms with familiar objects to assist with combining like terms. For example a term with an x is paired with a red circle, terms with a y are paired with a yellow square.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Simplifying expressions addresses the following Core Content Connectors</a:t>
            </a:r>
          </a:p>
          <a:p>
            <a:pPr lvl="1"/>
            <a:r>
              <a:rPr lang="en-US" sz="2000" dirty="0" smtClean="0"/>
              <a:t>6.PRF.2a2 Use variable to represent numbers and write expressions when solving real world problems</a:t>
            </a:r>
          </a:p>
          <a:p>
            <a:pPr lvl="1"/>
            <a:r>
              <a:rPr lang="en-US" sz="2000" dirty="0" smtClean="0"/>
              <a:t>6.NO.1i2 Solve numerical expressions involving whole number exponents</a:t>
            </a:r>
          </a:p>
          <a:p>
            <a:pPr lvl="1"/>
            <a:r>
              <a:rPr lang="en-US" sz="2000" dirty="0" smtClean="0"/>
              <a:t>6.SE.1a3 Write expressions for real-world problems involving one unknown number</a:t>
            </a:r>
          </a:p>
          <a:p>
            <a:pPr lvl="1"/>
            <a:r>
              <a:rPr lang="en-US" sz="2000" dirty="0" smtClean="0"/>
              <a:t>H.PRF.2a Translate an algebraic expression into a word problem</a:t>
            </a:r>
          </a:p>
          <a:p>
            <a:pPr lvl="1"/>
            <a:r>
              <a:rPr lang="en-US" sz="2000" dirty="0" smtClean="0"/>
              <a:t>H.NO.2c1 Simplify expressions that include exponents</a:t>
            </a:r>
          </a:p>
          <a:p>
            <a:pPr lvl="1"/>
            <a:r>
              <a:rPr lang="en-US" sz="2000" dirty="0" smtClean="0"/>
              <a:t>H.NO.2c2 Rewrite expressions that include rational exponents</a:t>
            </a:r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pPr lvl="1"/>
            <a:endParaRPr lang="en-US" sz="2000" dirty="0" smtClean="0"/>
          </a:p>
          <a:p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64770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CSC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5F181E8-8D32-4F23-A497-30BE02EB039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E8314BC-C5DC-4753-807B-A3383686F0C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A5EE5AA-F7FE-4221-AA18-A39D297D198C}">
  <ds:schemaRefs>
    <ds:schemaRef ds:uri="http://schemas.microsoft.com/office/2006/documentManagement/types"/>
    <ds:schemaRef ds:uri="http://schemas.microsoft.com/office/2006/metadata/properties"/>
    <ds:schemaRef ds:uri="http://www.w3.org/XML/1998/namespace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NCSC theme</Template>
  <TotalTime>465</TotalTime>
  <Words>880</Words>
  <Application>Microsoft Office PowerPoint</Application>
  <PresentationFormat>On-screen Show (4:3)</PresentationFormat>
  <Paragraphs>63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NCSC theme</vt:lpstr>
      <vt:lpstr>Simplifying Expressions</vt:lpstr>
      <vt:lpstr>What is an expression?</vt:lpstr>
      <vt:lpstr>Breaking down the expression</vt:lpstr>
      <vt:lpstr>Simplifying Expressions</vt:lpstr>
      <vt:lpstr>Simplifying Expressions: An example</vt:lpstr>
      <vt:lpstr>Expressions and Word Problems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Finding Unit Rates</dc:title>
  <dc:creator>bsmit224</dc:creator>
  <cp:lastModifiedBy>edCount</cp:lastModifiedBy>
  <cp:revision>51</cp:revision>
  <dcterms:created xsi:type="dcterms:W3CDTF">2011-11-30T14:59:54Z</dcterms:created>
  <dcterms:modified xsi:type="dcterms:W3CDTF">2013-11-11T17:09:43Z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