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0BBBD-1CC2-4799-827E-2BF4DF5B9EBC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9C6CC-39C8-4348-B731-E5FF62BB92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25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1EA2-B0FF-4CF4-90A1-A3928804F2DB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A44F7-2F8B-45A8-ABD2-C26DC762F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70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A44F7-2F8B-45A8-ABD2-C26DC762F4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98AACA-7999-4BE6-B89F-6EDFBF120D3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.Weigert@Ed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Reflections in the Coordinate Plane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1722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reflection?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reflection occurs when a shape is flipped over a line to create a mirror image</a:t>
            </a:r>
          </a:p>
          <a:p>
            <a:endParaRPr lang="en-US" dirty="0" smtClean="0"/>
          </a:p>
          <a:p>
            <a:r>
              <a:rPr lang="en-US" dirty="0" smtClean="0"/>
              <a:t>Typically figures are reflected across the x or y axis, </a:t>
            </a:r>
          </a:p>
          <a:p>
            <a:pPr lvl="1"/>
            <a:r>
              <a:rPr lang="en-US" dirty="0" smtClean="0"/>
              <a:t>If a figure is reflected across the x axis, only the y-coordinates change</a:t>
            </a:r>
          </a:p>
          <a:p>
            <a:pPr lvl="1"/>
            <a:r>
              <a:rPr lang="en-US" dirty="0" smtClean="0"/>
              <a:t>If a figure is reflected across the y axis, only the x-coordinates change</a:t>
            </a:r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1722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through an example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2133600"/>
            <a:ext cx="32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Reflect the triangle across the y-axis</a:t>
            </a:r>
          </a:p>
          <a:p>
            <a:endParaRPr lang="en-US" dirty="0"/>
          </a:p>
          <a:p>
            <a:r>
              <a:rPr lang="en-US" dirty="0" smtClean="0"/>
              <a:t>Original coordinates A(1,2), B(4,2), and C(4,6)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Once reflected across y-axis, new coordinates are A(-1,2),      B(-4,2), and C(-4,6)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6248400" y="2971800"/>
            <a:ext cx="533400" cy="762000"/>
          </a:xfrm>
          <a:prstGeom prst="line">
            <a:avLst/>
          </a:prstGeom>
          <a:ln w="3175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3886200" y="1828800"/>
            <a:ext cx="4533900" cy="4581525"/>
            <a:chOff x="3886200" y="1828800"/>
            <a:chExt cx="4533900" cy="4581525"/>
          </a:xfrm>
        </p:grpSpPr>
        <p:graphicFrame>
          <p:nvGraphicFramePr>
            <p:cNvPr id="4099" name="Object 3"/>
            <p:cNvGraphicFramePr>
              <a:graphicFrameLocks noChangeAspect="1"/>
            </p:cNvGraphicFramePr>
            <p:nvPr/>
          </p:nvGraphicFramePr>
          <p:xfrm>
            <a:off x="3886200" y="1828800"/>
            <a:ext cx="4533900" cy="4581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1" name="Worksheet" r:id="rId4" imgW="4533710" imgH="4581716" progId="Excel.Sheet.12">
                    <p:embed/>
                  </p:oleObj>
                </mc:Choice>
                <mc:Fallback>
                  <p:oleObj name="Worksheet" r:id="rId4" imgW="4533710" imgH="4581716" progId="Excel.Sheet.12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1828800"/>
                          <a:ext cx="4533900" cy="4581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3" name="Straight Connector 22"/>
            <p:cNvCxnSpPr/>
            <p:nvPr/>
          </p:nvCxnSpPr>
          <p:spPr>
            <a:xfrm>
              <a:off x="6248400" y="3733800"/>
              <a:ext cx="533400" cy="0"/>
            </a:xfrm>
            <a:prstGeom prst="line">
              <a:avLst/>
            </a:prstGeom>
            <a:ln w="34925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781800" y="2971800"/>
              <a:ext cx="0" cy="762000"/>
            </a:xfrm>
            <a:prstGeom prst="line">
              <a:avLst/>
            </a:prstGeom>
            <a:ln w="3175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5334000" y="2971800"/>
              <a:ext cx="0" cy="762000"/>
            </a:xfrm>
            <a:prstGeom prst="line">
              <a:avLst/>
            </a:prstGeom>
            <a:ln w="31750">
              <a:solidFill>
                <a:srgbClr val="0000FF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334000" y="3733800"/>
              <a:ext cx="533400" cy="0"/>
            </a:xfrm>
            <a:prstGeom prst="line">
              <a:avLst/>
            </a:prstGeom>
            <a:ln w="34925" cap="rnd">
              <a:solidFill>
                <a:srgbClr val="0000FF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334000" y="2971800"/>
              <a:ext cx="533400" cy="762000"/>
            </a:xfrm>
            <a:prstGeom prst="line">
              <a:avLst/>
            </a:prstGeom>
            <a:ln w="31750">
              <a:solidFill>
                <a:srgbClr val="0000FF"/>
              </a:solidFill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96000" y="3810000"/>
              <a:ext cx="2286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</a:t>
              </a:r>
              <a:endParaRPr lang="en-US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58000" y="3733800"/>
              <a:ext cx="2286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34200" y="2819400"/>
              <a:ext cx="2286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</a:t>
              </a:r>
              <a:endParaRPr lang="en-US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53000" y="2819400"/>
              <a:ext cx="2286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81600" y="3810000"/>
              <a:ext cx="2286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15000" y="3810000"/>
              <a:ext cx="2286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</a:t>
              </a:r>
              <a:endParaRPr lang="en-US" sz="1200" dirty="0"/>
            </a:p>
          </p:txBody>
        </p:sp>
      </p:grpSp>
      <p:sp>
        <p:nvSpPr>
          <p:cNvPr id="18" name="Footer Placeholder 3"/>
          <p:cNvSpPr>
            <a:spLocks noGrp="1"/>
          </p:cNvSpPr>
          <p:nvPr/>
        </p:nvSpPr>
        <p:spPr>
          <a:xfrm>
            <a:off x="533400" y="6492875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6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Ideas for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students trace the reflection of objects in a mirror with a dry erase marker</a:t>
            </a:r>
          </a:p>
          <a:p>
            <a:endParaRPr lang="en-US" dirty="0" smtClean="0"/>
          </a:p>
          <a:p>
            <a:r>
              <a:rPr lang="en-US" dirty="0" smtClean="0"/>
              <a:t>Have students look for letters or words in that look the same when reflected in a mirror (e.g., MOM or TOOT)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1722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Exploring reflections in the coordinate plane address the following 6</a:t>
            </a:r>
            <a:r>
              <a:rPr lang="en-US" baseline="30000" dirty="0" smtClean="0"/>
              <a:t>th</a:t>
            </a:r>
            <a:r>
              <a:rPr lang="en-US" dirty="0" smtClean="0"/>
              <a:t>, 7</a:t>
            </a:r>
            <a:r>
              <a:rPr lang="en-US" baseline="30000" dirty="0" smtClean="0"/>
              <a:t>th</a:t>
            </a:r>
            <a:r>
              <a:rPr lang="en-US" dirty="0" smtClean="0"/>
              <a:t>, and 8</a:t>
            </a:r>
            <a:r>
              <a:rPr lang="en-US" baseline="30000" dirty="0" smtClean="0"/>
              <a:t>th</a:t>
            </a:r>
            <a:r>
              <a:rPr lang="en-US" dirty="0" smtClean="0"/>
              <a:t> grade Core Content Connectors</a:t>
            </a:r>
          </a:p>
          <a:p>
            <a:pPr lvl="1"/>
            <a:r>
              <a:rPr lang="en-US" dirty="0" smtClean="0"/>
              <a:t>6.GM.1c4 Locate points on a graph</a:t>
            </a:r>
          </a:p>
          <a:p>
            <a:pPr lvl="1"/>
            <a:r>
              <a:rPr lang="en-US" dirty="0" smtClean="0"/>
              <a:t>6.GM.1c5 Use order pairs to graph given points</a:t>
            </a:r>
          </a:p>
          <a:p>
            <a:pPr lvl="1"/>
            <a:r>
              <a:rPr lang="en-US" dirty="0" smtClean="0"/>
              <a:t>6.GM.1c6 Find coordinate values of points in the context of a situation</a:t>
            </a:r>
          </a:p>
          <a:p>
            <a:pPr lvl="1"/>
            <a:r>
              <a:rPr lang="en-US" dirty="0" smtClean="0"/>
              <a:t>6.GM.1c7 Use coordinate points to draw </a:t>
            </a:r>
            <a:r>
              <a:rPr lang="en-US" dirty="0" smtClean="0"/>
              <a:t>polygons</a:t>
            </a:r>
          </a:p>
          <a:p>
            <a:pPr lvl="1"/>
            <a:r>
              <a:rPr lang="en-US" dirty="0" smtClean="0"/>
              <a:t>6.NO.1d5 </a:t>
            </a:r>
            <a:r>
              <a:rPr lang="en-US" dirty="0" smtClean="0"/>
              <a:t>find given points between -10 and 10 on both axis of a coordinate plane</a:t>
            </a:r>
          </a:p>
          <a:p>
            <a:pPr lvl="1"/>
            <a:r>
              <a:rPr lang="en-US" dirty="0" smtClean="0"/>
              <a:t>6.NO.1d6 Label points between -10 and 10 on both axis of coordinate plane</a:t>
            </a:r>
          </a:p>
          <a:p>
            <a:pPr lvl="1"/>
            <a:r>
              <a:rPr lang="en-US" dirty="0" smtClean="0"/>
              <a:t>7.GM.1e1 Construct or draw plane figures using properties</a:t>
            </a:r>
          </a:p>
          <a:p>
            <a:pPr lvl="1"/>
            <a:r>
              <a:rPr lang="en-US" dirty="0" smtClean="0"/>
              <a:t>8.GM.1f1 Recognize a rotation, reflection, or translation of a figure</a:t>
            </a:r>
          </a:p>
          <a:p>
            <a:pPr lvl="1"/>
            <a:r>
              <a:rPr lang="en-US" dirty="0" smtClean="0"/>
              <a:t>8.GM.1f2 Identify a rotation, reflection, or translation of a plane figure when given coordinates</a:t>
            </a:r>
          </a:p>
          <a:p>
            <a:pPr lvl="1"/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3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E987D9-A42F-45BE-A82E-C0250ED114DF}"/>
</file>

<file path=customXml/itemProps2.xml><?xml version="1.0" encoding="utf-8"?>
<ds:datastoreItem xmlns:ds="http://schemas.openxmlformats.org/officeDocument/2006/customXml" ds:itemID="{DBC26EB8-867C-44DB-969B-CA81A17A7A05}"/>
</file>

<file path=customXml/itemProps3.xml><?xml version="1.0" encoding="utf-8"?>
<ds:datastoreItem xmlns:ds="http://schemas.openxmlformats.org/officeDocument/2006/customXml" ds:itemID="{6A88C243-7B32-498B-890B-24AC074173FE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</TotalTime>
  <Words>654</Words>
  <Application>Microsoft Office PowerPoint</Application>
  <PresentationFormat>On-screen Show (4:3)</PresentationFormat>
  <Paragraphs>40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Flow</vt:lpstr>
      <vt:lpstr>Worksheet</vt:lpstr>
      <vt:lpstr>Reflections in the Coordinate Plane</vt:lpstr>
      <vt:lpstr>What is a reflection?</vt:lpstr>
      <vt:lpstr>Working through an example</vt:lpstr>
      <vt:lpstr>Ideas for application</vt:lpstr>
      <vt:lpstr>Making Connections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 in the Coordinate Plane</dc:title>
  <dc:creator>bsmit224</dc:creator>
  <cp:lastModifiedBy>test</cp:lastModifiedBy>
  <cp:revision>22</cp:revision>
  <dcterms:created xsi:type="dcterms:W3CDTF">2011-10-27T16:26:15Z</dcterms:created>
  <dcterms:modified xsi:type="dcterms:W3CDTF">2013-05-14T19:55:28Z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