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polly" initials="a" lastIdx="6" clrIdx="0"/>
  <p:cmAuthor id="1" name="bsmit224" initials="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usan.Weigert@Ed.gov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Unit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versus 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Ratio- comparison of two quantities with the same unit of measure</a:t>
            </a:r>
          </a:p>
          <a:p>
            <a:pPr lvl="1"/>
            <a:r>
              <a:rPr lang="en-US" dirty="0" smtClean="0"/>
              <a:t>If a pack of 90 buttons cost $3.00, the ratio would be: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Rate- comparison of two quantities that have </a:t>
            </a:r>
            <a:r>
              <a:rPr lang="en-US" b="1" dirty="0" smtClean="0"/>
              <a:t>different units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800600"/>
            <a:ext cx="533400" cy="12192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505200"/>
            <a:ext cx="1266825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unit rate?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rate- rates where the second quantity (denominator) is 1</a:t>
            </a:r>
          </a:p>
          <a:p>
            <a:endParaRPr lang="en-US" dirty="0" smtClean="0"/>
          </a:p>
          <a:p>
            <a:r>
              <a:rPr lang="en-US" dirty="0" smtClean="0"/>
              <a:t>The rate		          is equivalent to the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unit rate of 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124200"/>
            <a:ext cx="1266825" cy="1228725"/>
          </a:xfrm>
          <a:prstGeom prst="rect">
            <a:avLst/>
          </a:prstGeom>
          <a:noFill/>
        </p:spPr>
      </p:pic>
      <p:sp>
        <p:nvSpPr>
          <p:cNvPr id="8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572000"/>
            <a:ext cx="1266825" cy="1228725"/>
          </a:xfrm>
          <a:prstGeom prst="rect">
            <a:avLst/>
          </a:prstGeom>
          <a:noFill/>
        </p:spPr>
      </p:pic>
      <p:sp>
        <p:nvSpPr>
          <p:cNvPr id="9" name="Explosion 1 8"/>
          <p:cNvSpPr/>
          <p:nvPr/>
        </p:nvSpPr>
        <p:spPr>
          <a:xfrm>
            <a:off x="4648200" y="3352800"/>
            <a:ext cx="4267200" cy="289560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91200" y="4114800"/>
            <a:ext cx="220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Helpful hint: </a:t>
            </a:r>
            <a:r>
              <a:rPr lang="en-US" sz="1600" dirty="0" smtClean="0"/>
              <a:t>Unit rate is often referred to using the term “averages”.  See next slide for an example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unit rates: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Word Problem: A band is traveling from Charlotte, NC to Atlanta, GA. The bus traveled 260 miles in 5 hours.  What was the average speed of the bus?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Step 1: Set up the rate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Step 2: Add facts from problem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Step 3: Solve for unit rate</a:t>
            </a:r>
            <a:endParaRPr lang="en-US" sz="24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581400"/>
            <a:ext cx="1438275" cy="876300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495800"/>
            <a:ext cx="1238250" cy="866775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562600"/>
            <a:ext cx="1362075" cy="60007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5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word problems within the context of grocery shopping and finding the best price when comparing two items</a:t>
            </a:r>
          </a:p>
          <a:p>
            <a:pPr lvl="1"/>
            <a:r>
              <a:rPr lang="en-US" dirty="0" smtClean="0"/>
              <a:t>Drew read 6 boxes in 2 weeks. If he keeps the same pace, how many books will he read in 1 week?</a:t>
            </a:r>
          </a:p>
          <a:p>
            <a:pPr lvl="1"/>
            <a:r>
              <a:rPr lang="en-US" dirty="0" smtClean="0"/>
              <a:t>Today we need to buy soda for a class party.  You can buy a three 2 liter of soda for $4.35  or six 20 ounce bottle for $1.95.  A 2 liter of soda equals 67 ounces Find the unit price for both and compare to find the best price.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Finding unit prices addresses the following 6</a:t>
            </a:r>
            <a:r>
              <a:rPr lang="en-US" baseline="30000" dirty="0" smtClean="0"/>
              <a:t>th</a:t>
            </a:r>
            <a:r>
              <a:rPr lang="en-US" dirty="0" smtClean="0"/>
              <a:t> and 7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6.ME.2a2 Solve one step real world measurement problems involving unit rates with ratios of whole numbers when given the unit rate</a:t>
            </a:r>
          </a:p>
          <a:p>
            <a:pPr lvl="1"/>
            <a:r>
              <a:rPr lang="en-US" dirty="0" smtClean="0"/>
              <a:t>6.PRF.1c1 Describe the ratio relationship between two quantities for a given situation</a:t>
            </a:r>
          </a:p>
          <a:p>
            <a:pPr lvl="1"/>
            <a:r>
              <a:rPr lang="en-US" dirty="0" smtClean="0"/>
              <a:t>6.PRF.2b4 Determine the unit rate in a variety of contextual situations</a:t>
            </a:r>
          </a:p>
          <a:p>
            <a:pPr lvl="1"/>
            <a:r>
              <a:rPr lang="en-US" dirty="0" smtClean="0"/>
              <a:t>6.PRF.2b5 Use ratios and reasoning to solve real-world mathematical problems</a:t>
            </a:r>
          </a:p>
          <a:p>
            <a:pPr lvl="1"/>
            <a:r>
              <a:rPr lang="en-US" dirty="0" smtClean="0"/>
              <a:t>7.PRF.1e1 Determine unit rates associated with ratios of lengths, areas, and other quantities measured in like units</a:t>
            </a:r>
          </a:p>
          <a:p>
            <a:pPr lvl="1"/>
            <a:r>
              <a:rPr lang="en-US" dirty="0" smtClean="0"/>
              <a:t>7.PRF.1g1 </a:t>
            </a:r>
            <a:r>
              <a:rPr lang="en-US" dirty="0" smtClean="0"/>
              <a:t>Solve real-world multistep problems using whole numbers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731F15-053B-46F6-9289-A5B4D31CA1E5}"/>
</file>

<file path=customXml/itemProps2.xml><?xml version="1.0" encoding="utf-8"?>
<ds:datastoreItem xmlns:ds="http://schemas.openxmlformats.org/officeDocument/2006/customXml" ds:itemID="{E15FFF2D-C88A-4879-B384-F6045442147C}"/>
</file>

<file path=customXml/itemProps3.xml><?xml version="1.0" encoding="utf-8"?>
<ds:datastoreItem xmlns:ds="http://schemas.openxmlformats.org/officeDocument/2006/customXml" ds:itemID="{D0C758CE-86F6-4779-BD01-7A7AA854550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794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Finding Unit Rates</vt:lpstr>
      <vt:lpstr>Ratio versus rate</vt:lpstr>
      <vt:lpstr>What is unit rate?</vt:lpstr>
      <vt:lpstr>Finding unit rates: An example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Unit Rates</dc:title>
  <dc:creator>bsmit224</dc:creator>
  <cp:lastModifiedBy>test</cp:lastModifiedBy>
  <cp:revision>9</cp:revision>
  <dcterms:created xsi:type="dcterms:W3CDTF">2011-11-30T14:59:54Z</dcterms:created>
  <dcterms:modified xsi:type="dcterms:W3CDTF">2013-05-14T14:42:08Z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